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7" r:id="rId3"/>
    <p:sldMasterId id="2147483670" r:id="rId4"/>
  </p:sldMasterIdLst>
  <p:notesMasterIdLst>
    <p:notesMasterId r:id="rId6"/>
  </p:notesMasterIdLst>
  <p:sldIdLst>
    <p:sldId id="306" r:id="rId5"/>
    <p:sldId id="313" r:id="rId7"/>
    <p:sldId id="307" r:id="rId8"/>
    <p:sldId id="312" r:id="rId9"/>
    <p:sldId id="316" r:id="rId10"/>
    <p:sldId id="317" r:id="rId11"/>
    <p:sldId id="318" r:id="rId12"/>
    <p:sldId id="330" r:id="rId13"/>
    <p:sldId id="319" r:id="rId14"/>
    <p:sldId id="320" r:id="rId15"/>
    <p:sldId id="321" r:id="rId16"/>
    <p:sldId id="331" r:id="rId17"/>
    <p:sldId id="322" r:id="rId18"/>
    <p:sldId id="323" r:id="rId19"/>
    <p:sldId id="324" r:id="rId20"/>
    <p:sldId id="332" r:id="rId21"/>
    <p:sldId id="325" r:id="rId22"/>
    <p:sldId id="326" r:id="rId23"/>
    <p:sldId id="328" r:id="rId24"/>
    <p:sldId id="327" r:id="rId25"/>
    <p:sldId id="329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唐 凯" initials="唐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3864"/>
    <a:srgbClr val="335288"/>
    <a:srgbClr val="FF6D1D"/>
    <a:srgbClr val="FFA618"/>
    <a:srgbClr val="E0DFDD"/>
    <a:srgbClr val="26303C"/>
    <a:srgbClr val="F7F6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3" autoAdjust="0"/>
    <p:restoredTop sz="94627" autoAdjust="0"/>
  </p:normalViewPr>
  <p:slideViewPr>
    <p:cSldViewPr snapToGrid="0">
      <p:cViewPr varScale="1">
        <p:scale>
          <a:sx n="100" d="100"/>
          <a:sy n="100" d="100"/>
        </p:scale>
        <p:origin x="78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0" Type="http://schemas.openxmlformats.org/officeDocument/2006/relationships/commentAuthors" Target="commentAuthors.xml"/><Relationship Id="rId3" Type="http://schemas.openxmlformats.org/officeDocument/2006/relationships/slideMaster" Target="slideMasters/slideMaster2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678161-8393-463D-87F2-5EB8E767B2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9882" y="23088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9925" y="3565525"/>
            <a:ext cx="10852150" cy="801370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5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5">
                <a:solidFill>
                  <a:schemeClr val="tx1">
                    <a:tint val="75000"/>
                  </a:schemeClr>
                </a:solidFill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72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265"/>
            </a:lvl1pPr>
            <a:lvl2pPr>
              <a:defRPr sz="3735"/>
            </a:lvl2pPr>
            <a:lvl3pPr>
              <a:defRPr sz="3200"/>
            </a:lvl3pPr>
            <a:lvl4pPr>
              <a:defRPr sz="2665"/>
            </a:lvl4pPr>
            <a:lvl5pPr>
              <a:defRPr sz="2665"/>
            </a:lvl5pPr>
            <a:lvl6pPr>
              <a:defRPr sz="2665"/>
            </a:lvl6pPr>
            <a:lvl7pPr>
              <a:defRPr sz="2665"/>
            </a:lvl7pPr>
            <a:lvl8pPr>
              <a:defRPr sz="2665"/>
            </a:lvl8pPr>
            <a:lvl9pPr>
              <a:defRPr sz="266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5"/>
            </a:lvl1pPr>
            <a:lvl2pPr marL="609600" indent="0">
              <a:buNone/>
              <a:defRPr sz="3735"/>
            </a:lvl2pPr>
            <a:lvl3pPr marL="1219200" indent="0">
              <a:buNone/>
              <a:defRPr sz="3200"/>
            </a:lvl3pPr>
            <a:lvl4pPr marL="1828800" indent="0">
              <a:buNone/>
              <a:defRPr sz="2665"/>
            </a:lvl4pPr>
            <a:lvl5pPr marL="2438400" indent="0">
              <a:buNone/>
              <a:defRPr sz="2665"/>
            </a:lvl5pPr>
            <a:lvl6pPr marL="3048000" indent="0">
              <a:buNone/>
              <a:defRPr sz="2665"/>
            </a:lvl6pPr>
            <a:lvl7pPr marL="3657600" indent="0">
              <a:buNone/>
              <a:defRPr sz="2665"/>
            </a:lvl7pPr>
            <a:lvl8pPr marL="4267200" indent="0">
              <a:buNone/>
              <a:defRPr sz="2665"/>
            </a:lvl8pPr>
            <a:lvl9pPr marL="4876800" indent="0">
              <a:buNone/>
              <a:defRPr sz="2665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1424B-9305-444D-9A0A-EBF5D6175F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39E5-6F8A-4009-B228-4745D96C1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1424B-9305-444D-9A0A-EBF5D6175F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39E5-6F8A-4009-B228-4745D96C1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1424B-9305-444D-9A0A-EBF5D6175F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39E5-6F8A-4009-B228-4745D96C1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1424B-9305-444D-9A0A-EBF5D6175F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39E5-6F8A-4009-B228-4745D96C1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1424B-9305-444D-9A0A-EBF5D6175F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39E5-6F8A-4009-B228-4745D96C1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1424B-9305-444D-9A0A-EBF5D6175F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39E5-6F8A-4009-B228-4745D96C1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1424B-9305-444D-9A0A-EBF5D6175F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39E5-6F8A-4009-B228-4745D96C1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1424B-9305-444D-9A0A-EBF5D6175F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39E5-6F8A-4009-B228-4745D96C1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1424B-9305-444D-9A0A-EBF5D6175F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39E5-6F8A-4009-B228-4745D96C1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40105" y="727710"/>
            <a:ext cx="3931920" cy="1115060"/>
          </a:xfrm>
        </p:spPr>
        <p:txBody>
          <a:bodyPr anchor="ctr" anchorCtr="0"/>
          <a:lstStyle>
            <a:lvl1pPr>
              <a:defRPr sz="3200">
                <a:latin typeface="+mn-ea"/>
                <a:ea typeface="+mn-ea"/>
              </a:defRPr>
            </a:lvl1pPr>
          </a:lstStyle>
          <a:p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5138420" y="727710"/>
            <a:ext cx="6172200" cy="5403215"/>
          </a:xfrm>
        </p:spPr>
        <p:txBody>
          <a:bodyPr/>
          <a:lstStyle>
            <a:lvl1pPr>
              <a:defRPr sz="2400">
                <a:latin typeface="+mn-ea"/>
                <a:ea typeface="+mn-ea"/>
              </a:defRPr>
            </a:lvl1pPr>
            <a:lvl2pPr marL="457200" indent="0">
              <a:buNone/>
              <a:defRPr sz="2400">
                <a:latin typeface="+mn-ea"/>
                <a:ea typeface="+mn-ea"/>
              </a:defRPr>
            </a:lvl2pPr>
            <a:lvl3pPr>
              <a:defRPr sz="2400">
                <a:latin typeface="+mn-ea"/>
                <a:ea typeface="+mn-ea"/>
              </a:defRPr>
            </a:lvl3pPr>
            <a:lvl4pPr>
              <a:defRPr sz="2400">
                <a:latin typeface="+mn-ea"/>
                <a:ea typeface="+mn-ea"/>
              </a:defRPr>
            </a:lvl4pPr>
            <a:lvl5pPr>
              <a:defRPr sz="2400">
                <a:latin typeface="+mn-ea"/>
                <a:ea typeface="+mn-ea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840105" y="2239645"/>
            <a:ext cx="3931920" cy="389191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400">
                <a:latin typeface="+mn-ea"/>
                <a:ea typeface="+mn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>
              <a:sym typeface="+mn-ea"/>
            </a:endParaRPr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1424B-9305-444D-9A0A-EBF5D6175F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39E5-6F8A-4009-B228-4745D96C1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1424B-9305-444D-9A0A-EBF5D6175F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39E5-6F8A-4009-B228-4745D96C1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69925" y="5605145"/>
            <a:ext cx="10852150" cy="558165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669925" y="641350"/>
            <a:ext cx="10852150" cy="45561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2196445" cy="686816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467995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6287770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623591"/>
            <a:ext cx="10852237" cy="899167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9.xml"/><Relationship Id="rId8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2" Type="http://schemas.openxmlformats.org/officeDocument/2006/relationships/theme" Target="../theme/theme3.xml"/><Relationship Id="rId11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kVert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kVert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41424B-9305-444D-9A0A-EBF5D6175F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B539E5-6F8A-4009-B228-4745D96C190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1.xml"/><Relationship Id="rId1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7.xml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21.xml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7.xml"/><Relationship Id="rId1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1.xml"/><Relationship Id="rId1" Type="http://schemas.openxmlformats.org/officeDocument/2006/relationships/image" Target="../media/image7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1.xml"/><Relationship Id="rId1" Type="http://schemas.openxmlformats.org/officeDocument/2006/relationships/image" Target="../media/image8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7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1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7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1.xml"/><Relationship Id="rId1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537012" y="2124635"/>
            <a:ext cx="7117977" cy="1734671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399863" y="2268695"/>
            <a:ext cx="539227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蓝白简约线条</a:t>
            </a:r>
            <a:endParaRPr lang="en-US" altLang="zh-CN" sz="4400" dirty="0">
              <a:solidFill>
                <a:schemeClr val="bg1"/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  <a:p>
            <a:pPr algn="dist"/>
            <a:r>
              <a:rPr lang="zh-CN" altLang="en-US" sz="44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毕业答辩</a:t>
            </a:r>
            <a:r>
              <a:rPr lang="en-US" altLang="zh-CN" sz="44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PPT</a:t>
            </a:r>
            <a:r>
              <a:rPr lang="zh-CN" altLang="en-US" sz="44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模板</a:t>
            </a:r>
            <a:endParaRPr lang="zh-CN" altLang="en-US" sz="4400" dirty="0">
              <a:solidFill>
                <a:schemeClr val="bg1"/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3074894" y="2458570"/>
            <a:ext cx="0" cy="10668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9117106" y="2458570"/>
            <a:ext cx="0" cy="10668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2537012" y="4034117"/>
            <a:ext cx="7117977" cy="0"/>
          </a:xfrm>
          <a:prstGeom prst="line">
            <a:avLst/>
          </a:prstGeom>
          <a:ln w="3810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3399863" y="4126757"/>
            <a:ext cx="1953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accent5">
                    <a:lumMod val="5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答辩人</a:t>
            </a:r>
            <a:r>
              <a:rPr lang="zh-CN" altLang="en-US" b="1" dirty="0" smtClean="0">
                <a:solidFill>
                  <a:schemeClr val="accent5">
                    <a:lumMod val="5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：青课</a:t>
            </a:r>
            <a:endParaRPr lang="zh-CN" altLang="en-US" b="1" dirty="0">
              <a:solidFill>
                <a:schemeClr val="accent5">
                  <a:lumMod val="50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182087" y="4126757"/>
            <a:ext cx="2610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accent5">
                    <a:lumMod val="5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指导老师</a:t>
            </a:r>
            <a:r>
              <a:rPr lang="zh-CN" altLang="en-US" b="1" dirty="0" smtClean="0">
                <a:solidFill>
                  <a:schemeClr val="accent5">
                    <a:lumMod val="5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：青课</a:t>
            </a:r>
            <a:endParaRPr lang="zh-CN" altLang="en-US" b="1" dirty="0">
              <a:solidFill>
                <a:schemeClr val="accent5">
                  <a:lumMod val="50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16" grpId="0"/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3998" y="168656"/>
            <a:ext cx="1665837" cy="408854"/>
            <a:chOff x="476728" y="849973"/>
            <a:chExt cx="5242754" cy="1015079"/>
          </a:xfrm>
        </p:grpSpPr>
        <p:sp>
          <p:nvSpPr>
            <p:cNvPr id="3" name="矩形 2"/>
            <p:cNvSpPr/>
            <p:nvPr/>
          </p:nvSpPr>
          <p:spPr>
            <a:xfrm>
              <a:off x="708212" y="849973"/>
              <a:ext cx="5011270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375388" y="948096"/>
              <a:ext cx="4344094" cy="9169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研究方案</a:t>
              </a:r>
              <a:endParaRPr lang="zh-CN" altLang="en-US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476728" y="849973"/>
              <a:ext cx="107576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isḻíḑé"/>
          <p:cNvSpPr/>
          <p:nvPr/>
        </p:nvSpPr>
        <p:spPr>
          <a:xfrm>
            <a:off x="5250537" y="1352023"/>
            <a:ext cx="1702138" cy="1702139"/>
          </a:xfrm>
          <a:prstGeom prst="diamond">
            <a:avLst/>
          </a:prstGeom>
          <a:solidFill>
            <a:schemeClr val="bg1">
              <a:lumMod val="7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wrap="none" anchor="ctr"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rPr>
              <a:t>Text</a:t>
            </a:r>
            <a:endParaRPr kumimoji="0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</a:endParaRPr>
          </a:p>
        </p:txBody>
      </p:sp>
      <p:sp>
        <p:nvSpPr>
          <p:cNvPr id="8" name="íŝ1îdé"/>
          <p:cNvSpPr txBox="1"/>
          <p:nvPr/>
        </p:nvSpPr>
        <p:spPr bwMode="auto">
          <a:xfrm>
            <a:off x="4919639" y="4993703"/>
            <a:ext cx="2352722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Text here</a:t>
            </a:r>
            <a:endParaRPr lang="en-US" altLang="zh-CN" dirty="0">
              <a:solidFill>
                <a:prstClr val="black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ïṥ1ídê"/>
          <p:cNvSpPr/>
          <p:nvPr/>
        </p:nvSpPr>
        <p:spPr bwMode="auto">
          <a:xfrm>
            <a:off x="662426" y="5820556"/>
            <a:ext cx="10850558" cy="308231"/>
          </a:xfrm>
          <a:prstGeom prst="rect">
            <a:avLst/>
          </a:prstGeom>
          <a:solidFill>
            <a:sysClr val="window" lastClr="FFFFFF">
              <a:lumMod val="65000"/>
              <a:alpha val="8000"/>
            </a:sysClr>
          </a:solidFill>
          <a:ln w="38100" cap="flat" cmpd="sng" algn="ctr">
            <a:noFill/>
            <a:prstDash val="solid"/>
          </a:ln>
          <a:effectLst/>
        </p:spPr>
        <p:txBody>
          <a:bodyPr rtlCol="0" anchor="ctr">
            <a:normAutofit fontScale="62500" lnSpcReduction="20000"/>
          </a:bodyPr>
          <a:lstStyle/>
          <a:p>
            <a:pPr marL="171450" marR="0" lvl="0" indent="-17145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rPr>
              <a:t>请在此处输入所需使用文本内容，感谢使用千库网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rPr>
              <a:t>PPT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rPr>
              <a:t>模板。</a:t>
            </a:r>
            <a:endParaRPr kumimoji="0" lang="en-US" altLang="zh-CN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</a:endParaRPr>
          </a:p>
        </p:txBody>
      </p:sp>
      <p:cxnSp>
        <p:nvCxnSpPr>
          <p:cNvPr id="10" name="直接连接符 9"/>
          <p:cNvCxnSpPr>
            <a:stCxn id="22" idx="0"/>
          </p:cNvCxnSpPr>
          <p:nvPr/>
        </p:nvCxnSpPr>
        <p:spPr>
          <a:xfrm flipH="1">
            <a:off x="662427" y="2464710"/>
            <a:ext cx="4214542" cy="19120"/>
          </a:xfrm>
          <a:prstGeom prst="line">
            <a:avLst/>
          </a:prstGeom>
          <a:noFill/>
          <a:ln w="3175" cap="rnd" cmpd="sng" algn="ctr">
            <a:solidFill>
              <a:sysClr val="window" lastClr="FFFFFF">
                <a:lumMod val="75000"/>
              </a:sysClr>
            </a:solidFill>
            <a:prstDash val="solid"/>
            <a:round/>
            <a:headEnd type="none"/>
            <a:tailEnd type="none" w="med" len="med"/>
          </a:ln>
          <a:effectLst/>
        </p:spPr>
      </p:cxnSp>
      <p:cxnSp>
        <p:nvCxnSpPr>
          <p:cNvPr id="11" name="直接连接符 10"/>
          <p:cNvCxnSpPr/>
          <p:nvPr/>
        </p:nvCxnSpPr>
        <p:spPr>
          <a:xfrm flipH="1">
            <a:off x="662426" y="4447588"/>
            <a:ext cx="2390338" cy="18893"/>
          </a:xfrm>
          <a:prstGeom prst="line">
            <a:avLst/>
          </a:prstGeom>
          <a:noFill/>
          <a:ln w="3175" cap="rnd" cmpd="sng" algn="ctr">
            <a:solidFill>
              <a:sysClr val="window" lastClr="FFFFFF">
                <a:lumMod val="75000"/>
              </a:sysClr>
            </a:solidFill>
            <a:prstDash val="solid"/>
            <a:round/>
            <a:headEnd type="none"/>
            <a:tailEnd type="none" w="med" len="med"/>
          </a:ln>
          <a:effectLst/>
        </p:spPr>
      </p:cxnSp>
      <p:cxnSp>
        <p:nvCxnSpPr>
          <p:cNvPr id="12" name="直接连接符 11"/>
          <p:cNvCxnSpPr>
            <a:stCxn id="23" idx="0"/>
          </p:cNvCxnSpPr>
          <p:nvPr/>
        </p:nvCxnSpPr>
        <p:spPr>
          <a:xfrm>
            <a:off x="7194888" y="2464710"/>
            <a:ext cx="4318096" cy="1"/>
          </a:xfrm>
          <a:prstGeom prst="line">
            <a:avLst/>
          </a:prstGeom>
          <a:noFill/>
          <a:ln w="3175" cap="rnd" cmpd="sng" algn="ctr">
            <a:solidFill>
              <a:sysClr val="window" lastClr="FFFFFF">
                <a:lumMod val="75000"/>
              </a:sysClr>
            </a:solidFill>
            <a:prstDash val="solid"/>
            <a:round/>
            <a:headEnd type="none"/>
            <a:tailEnd type="none" w="med" len="med"/>
          </a:ln>
          <a:effectLst/>
        </p:spPr>
      </p:cxnSp>
      <p:cxnSp>
        <p:nvCxnSpPr>
          <p:cNvPr id="13" name="直接连接符 12"/>
          <p:cNvCxnSpPr/>
          <p:nvPr/>
        </p:nvCxnSpPr>
        <p:spPr>
          <a:xfrm flipV="1">
            <a:off x="9139239" y="4466482"/>
            <a:ext cx="2373745" cy="226"/>
          </a:xfrm>
          <a:prstGeom prst="line">
            <a:avLst/>
          </a:prstGeom>
          <a:noFill/>
          <a:ln w="3175" cap="rnd" cmpd="sng" algn="ctr">
            <a:solidFill>
              <a:sysClr val="window" lastClr="FFFFFF">
                <a:lumMod val="75000"/>
              </a:sysClr>
            </a:solidFill>
            <a:prstDash val="solid"/>
            <a:round/>
            <a:headEnd type="none"/>
            <a:tailEnd type="none" w="med" len="med"/>
          </a:ln>
          <a:effectLst/>
        </p:spPr>
      </p:cxnSp>
      <p:sp>
        <p:nvSpPr>
          <p:cNvPr id="14" name="ïS1íḍé"/>
          <p:cNvSpPr txBox="1"/>
          <p:nvPr/>
        </p:nvSpPr>
        <p:spPr bwMode="auto">
          <a:xfrm>
            <a:off x="675712" y="2056025"/>
            <a:ext cx="2974699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b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b="1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点击输入标题</a:t>
            </a:r>
            <a:endParaRPr lang="zh-CN" altLang="en-US" b="1" dirty="0">
              <a:solidFill>
                <a:prstClr val="black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iŝliḍe"/>
          <p:cNvSpPr/>
          <p:nvPr/>
        </p:nvSpPr>
        <p:spPr bwMode="auto">
          <a:xfrm>
            <a:off x="675712" y="2497831"/>
            <a:ext cx="2974699" cy="9681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 fontScale="92500"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请在此处输入所需使用文本内容，感谢使用千库网</a:t>
            </a:r>
            <a:r>
              <a:rPr lang="en-US" altLang="zh-CN" sz="1100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PPT</a:t>
            </a:r>
            <a:r>
              <a:rPr lang="zh-CN" altLang="en-US" sz="1100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模板。</a:t>
            </a:r>
            <a:endParaRPr lang="en-US" altLang="zh-CN" sz="1100" dirty="0">
              <a:solidFill>
                <a:prstClr val="black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请在此处输入所需使用文本内容，感谢使用千库网</a:t>
            </a:r>
            <a:r>
              <a:rPr lang="en-US" altLang="zh-CN" sz="1100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PPT</a:t>
            </a:r>
            <a:r>
              <a:rPr lang="zh-CN" altLang="en-US" sz="1100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模板。</a:t>
            </a:r>
            <a:endParaRPr lang="zh-CN" altLang="en-US" sz="1100" dirty="0">
              <a:solidFill>
                <a:prstClr val="black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îṡ1ïḓe"/>
          <p:cNvSpPr txBox="1"/>
          <p:nvPr/>
        </p:nvSpPr>
        <p:spPr bwMode="auto">
          <a:xfrm>
            <a:off x="675712" y="4024676"/>
            <a:ext cx="2348309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b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b="1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点击输入标题</a:t>
            </a:r>
            <a:endParaRPr lang="zh-CN" altLang="en-US" b="1" dirty="0">
              <a:solidFill>
                <a:prstClr val="black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íṡlîḍê"/>
          <p:cNvSpPr/>
          <p:nvPr/>
        </p:nvSpPr>
        <p:spPr bwMode="auto">
          <a:xfrm>
            <a:off x="675712" y="4742259"/>
            <a:ext cx="2348309" cy="9681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请在此处输入所需使用文本内容，感谢使用千库网</a:t>
            </a:r>
            <a:r>
              <a:rPr lang="en-US" altLang="zh-CN" sz="1100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PPT</a:t>
            </a:r>
            <a:r>
              <a:rPr lang="zh-CN" altLang="en-US" sz="1100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模板。</a:t>
            </a:r>
            <a:endParaRPr lang="en-US" altLang="zh-CN" sz="1100" dirty="0">
              <a:solidFill>
                <a:prstClr val="black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iṡlïde"/>
          <p:cNvSpPr txBox="1"/>
          <p:nvPr/>
        </p:nvSpPr>
        <p:spPr bwMode="auto">
          <a:xfrm>
            <a:off x="8541590" y="2056025"/>
            <a:ext cx="2974699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b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/>
            <a:r>
              <a:rPr lang="zh-CN" altLang="en-US" b="1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点击输入标题</a:t>
            </a:r>
            <a:endParaRPr lang="zh-CN" altLang="en-US" b="1" dirty="0">
              <a:solidFill>
                <a:prstClr val="black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9" name="î$líďe"/>
          <p:cNvSpPr/>
          <p:nvPr/>
        </p:nvSpPr>
        <p:spPr bwMode="auto">
          <a:xfrm>
            <a:off x="8541590" y="2497831"/>
            <a:ext cx="2974699" cy="9681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 fontScale="92500"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请在此处输入所需使用文本内容，感谢使用千库网</a:t>
            </a:r>
            <a:r>
              <a:rPr lang="en-US" altLang="zh-CN" sz="1100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PPT</a:t>
            </a:r>
            <a:r>
              <a:rPr lang="zh-CN" altLang="en-US" sz="1100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模板。</a:t>
            </a:r>
            <a:endParaRPr lang="en-US" altLang="zh-CN" sz="1100" dirty="0">
              <a:solidFill>
                <a:prstClr val="black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请在此处输入所需使用文本内容，感谢使用千库网</a:t>
            </a:r>
            <a:r>
              <a:rPr lang="en-US" altLang="zh-CN" sz="1100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PPT</a:t>
            </a:r>
            <a:r>
              <a:rPr lang="zh-CN" altLang="en-US" sz="1100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模板。</a:t>
            </a:r>
            <a:endParaRPr lang="zh-CN" altLang="en-US" sz="1100" dirty="0">
              <a:solidFill>
                <a:prstClr val="black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" name="iŝļíḍê"/>
          <p:cNvSpPr txBox="1"/>
          <p:nvPr/>
        </p:nvSpPr>
        <p:spPr bwMode="auto">
          <a:xfrm>
            <a:off x="9139238" y="4024676"/>
            <a:ext cx="2377051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b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/>
            <a:r>
              <a:rPr lang="zh-CN" altLang="en-US" b="1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点击输入标题</a:t>
            </a:r>
            <a:endParaRPr lang="zh-CN" altLang="en-US" b="1" dirty="0">
              <a:solidFill>
                <a:prstClr val="black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1" name="î$lïdé"/>
          <p:cNvSpPr/>
          <p:nvPr/>
        </p:nvSpPr>
        <p:spPr bwMode="auto">
          <a:xfrm>
            <a:off x="9139238" y="4742259"/>
            <a:ext cx="2377051" cy="9681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请在此处输入所需使用文本内容，感谢使用千库网</a:t>
            </a:r>
            <a:r>
              <a:rPr lang="en-US" altLang="zh-CN" sz="1100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PPT</a:t>
            </a:r>
            <a:r>
              <a:rPr lang="zh-CN" altLang="en-US" sz="1100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模板。</a:t>
            </a:r>
            <a:endParaRPr lang="en-US" altLang="zh-CN" sz="1100" dirty="0">
              <a:solidFill>
                <a:prstClr val="black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2" name="îSḷïdê"/>
          <p:cNvSpPr/>
          <p:nvPr/>
        </p:nvSpPr>
        <p:spPr>
          <a:xfrm>
            <a:off x="4025900" y="2464710"/>
            <a:ext cx="1702138" cy="1702139"/>
          </a:xfrm>
          <a:prstGeom prst="diamond">
            <a:avLst/>
          </a:prstGeom>
          <a:solidFill>
            <a:srgbClr val="20386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</a:endParaRPr>
          </a:p>
        </p:txBody>
      </p:sp>
      <p:sp>
        <p:nvSpPr>
          <p:cNvPr id="23" name="îśḷiḋe"/>
          <p:cNvSpPr/>
          <p:nvPr/>
        </p:nvSpPr>
        <p:spPr>
          <a:xfrm>
            <a:off x="6343819" y="2464710"/>
            <a:ext cx="1702138" cy="1702139"/>
          </a:xfrm>
          <a:prstGeom prst="diamond">
            <a:avLst/>
          </a:prstGeom>
          <a:solidFill>
            <a:srgbClr val="20386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</a:endParaRPr>
          </a:p>
        </p:txBody>
      </p:sp>
      <p:sp>
        <p:nvSpPr>
          <p:cNvPr id="24" name="ísļiḋe"/>
          <p:cNvSpPr/>
          <p:nvPr/>
        </p:nvSpPr>
        <p:spPr>
          <a:xfrm>
            <a:off x="3052763" y="3596518"/>
            <a:ext cx="1702138" cy="1702139"/>
          </a:xfrm>
          <a:prstGeom prst="diamond">
            <a:avLst/>
          </a:prstGeom>
          <a:solidFill>
            <a:srgbClr val="20386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</a:endParaRPr>
          </a:p>
        </p:txBody>
      </p:sp>
      <p:sp>
        <p:nvSpPr>
          <p:cNvPr id="25" name="ïsľiďe"/>
          <p:cNvSpPr/>
          <p:nvPr/>
        </p:nvSpPr>
        <p:spPr>
          <a:xfrm>
            <a:off x="7437101" y="3596518"/>
            <a:ext cx="1702138" cy="1702139"/>
          </a:xfrm>
          <a:prstGeom prst="diamond">
            <a:avLst/>
          </a:prstGeom>
          <a:solidFill>
            <a:srgbClr val="20386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</a:endParaRPr>
          </a:p>
        </p:txBody>
      </p:sp>
      <p:sp>
        <p:nvSpPr>
          <p:cNvPr id="26" name="Freeform 24"/>
          <p:cNvSpPr>
            <a:spLocks noChangeArrowheads="1"/>
          </p:cNvSpPr>
          <p:nvPr/>
        </p:nvSpPr>
        <p:spPr bwMode="auto">
          <a:xfrm>
            <a:off x="8159161" y="4296696"/>
            <a:ext cx="314280" cy="411173"/>
          </a:xfrm>
          <a:custGeom>
            <a:avLst/>
            <a:gdLst>
              <a:gd name="T0" fmla="*/ 2147483647 w 418"/>
              <a:gd name="T1" fmla="*/ 2147483647 h 545"/>
              <a:gd name="T2" fmla="*/ 2147483647 w 418"/>
              <a:gd name="T3" fmla="*/ 2147483647 h 545"/>
              <a:gd name="T4" fmla="*/ 2147483647 w 418"/>
              <a:gd name="T5" fmla="*/ 2147483647 h 545"/>
              <a:gd name="T6" fmla="*/ 0 w 418"/>
              <a:gd name="T7" fmla="*/ 2147483647 h 545"/>
              <a:gd name="T8" fmla="*/ 0 w 418"/>
              <a:gd name="T9" fmla="*/ 2147483647 h 545"/>
              <a:gd name="T10" fmla="*/ 2147483647 w 418"/>
              <a:gd name="T11" fmla="*/ 0 h 545"/>
              <a:gd name="T12" fmla="*/ 2147483647 w 418"/>
              <a:gd name="T13" fmla="*/ 0 h 545"/>
              <a:gd name="T14" fmla="*/ 2147483647 w 418"/>
              <a:gd name="T15" fmla="*/ 2147483647 h 545"/>
              <a:gd name="T16" fmla="*/ 2147483647 w 418"/>
              <a:gd name="T17" fmla="*/ 2147483647 h 545"/>
              <a:gd name="T18" fmla="*/ 2147483647 w 418"/>
              <a:gd name="T19" fmla="*/ 2147483647 h 545"/>
              <a:gd name="T20" fmla="*/ 2147483647 w 418"/>
              <a:gd name="T21" fmla="*/ 2147483647 h 545"/>
              <a:gd name="T22" fmla="*/ 2147483647 w 418"/>
              <a:gd name="T23" fmla="*/ 2147483647 h 545"/>
              <a:gd name="T24" fmla="*/ 2147483647 w 418"/>
              <a:gd name="T25" fmla="*/ 2147483647 h 545"/>
              <a:gd name="T26" fmla="*/ 2147483647 w 418"/>
              <a:gd name="T27" fmla="*/ 2147483647 h 545"/>
              <a:gd name="T28" fmla="*/ 2147483647 w 418"/>
              <a:gd name="T29" fmla="*/ 2147483647 h 545"/>
              <a:gd name="T30" fmla="*/ 2147483647 w 418"/>
              <a:gd name="T31" fmla="*/ 2147483647 h 545"/>
              <a:gd name="T32" fmla="*/ 2147483647 w 418"/>
              <a:gd name="T33" fmla="*/ 2147483647 h 545"/>
              <a:gd name="T34" fmla="*/ 2147483647 w 418"/>
              <a:gd name="T35" fmla="*/ 2147483647 h 545"/>
              <a:gd name="T36" fmla="*/ 2147483647 w 418"/>
              <a:gd name="T37" fmla="*/ 2147483647 h 545"/>
              <a:gd name="T38" fmla="*/ 2147483647 w 418"/>
              <a:gd name="T39" fmla="*/ 0 h 545"/>
              <a:gd name="T40" fmla="*/ 2147483647 w 418"/>
              <a:gd name="T41" fmla="*/ 2147483647 h 545"/>
              <a:gd name="T42" fmla="*/ 2147483647 w 418"/>
              <a:gd name="T43" fmla="*/ 2147483647 h 545"/>
              <a:gd name="T44" fmla="*/ 2147483647 w 418"/>
              <a:gd name="T45" fmla="*/ 2147483647 h 545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418" h="545">
                <a:moveTo>
                  <a:pt x="389" y="544"/>
                </a:moveTo>
                <a:lnTo>
                  <a:pt x="389" y="544"/>
                </a:lnTo>
                <a:cubicBezTo>
                  <a:pt x="28" y="544"/>
                  <a:pt x="28" y="544"/>
                  <a:pt x="28" y="544"/>
                </a:cubicBezTo>
                <a:cubicBezTo>
                  <a:pt x="14" y="544"/>
                  <a:pt x="0" y="537"/>
                  <a:pt x="0" y="516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14"/>
                  <a:pt x="14" y="0"/>
                  <a:pt x="28" y="0"/>
                </a:cubicBezTo>
                <a:cubicBezTo>
                  <a:pt x="184" y="0"/>
                  <a:pt x="184" y="0"/>
                  <a:pt x="184" y="0"/>
                </a:cubicBezTo>
                <a:cubicBezTo>
                  <a:pt x="184" y="106"/>
                  <a:pt x="184" y="106"/>
                  <a:pt x="184" y="106"/>
                </a:cubicBezTo>
                <a:cubicBezTo>
                  <a:pt x="184" y="162"/>
                  <a:pt x="184" y="162"/>
                  <a:pt x="184" y="162"/>
                </a:cubicBezTo>
                <a:cubicBezTo>
                  <a:pt x="184" y="191"/>
                  <a:pt x="205" y="219"/>
                  <a:pt x="240" y="219"/>
                </a:cubicBezTo>
                <a:cubicBezTo>
                  <a:pt x="297" y="219"/>
                  <a:pt x="297" y="219"/>
                  <a:pt x="297" y="219"/>
                </a:cubicBezTo>
                <a:cubicBezTo>
                  <a:pt x="417" y="219"/>
                  <a:pt x="417" y="219"/>
                  <a:pt x="417" y="219"/>
                </a:cubicBezTo>
                <a:cubicBezTo>
                  <a:pt x="417" y="445"/>
                  <a:pt x="417" y="445"/>
                  <a:pt x="417" y="445"/>
                </a:cubicBezTo>
                <a:cubicBezTo>
                  <a:pt x="417" y="516"/>
                  <a:pt x="417" y="516"/>
                  <a:pt x="417" y="516"/>
                </a:cubicBezTo>
                <a:cubicBezTo>
                  <a:pt x="417" y="537"/>
                  <a:pt x="403" y="544"/>
                  <a:pt x="389" y="544"/>
                </a:cubicBezTo>
                <a:close/>
                <a:moveTo>
                  <a:pt x="240" y="191"/>
                </a:moveTo>
                <a:lnTo>
                  <a:pt x="240" y="191"/>
                </a:lnTo>
                <a:cubicBezTo>
                  <a:pt x="219" y="191"/>
                  <a:pt x="212" y="176"/>
                  <a:pt x="212" y="162"/>
                </a:cubicBezTo>
                <a:cubicBezTo>
                  <a:pt x="212" y="106"/>
                  <a:pt x="212" y="106"/>
                  <a:pt x="212" y="106"/>
                </a:cubicBezTo>
                <a:cubicBezTo>
                  <a:pt x="212" y="0"/>
                  <a:pt x="212" y="0"/>
                  <a:pt x="212" y="0"/>
                </a:cubicBezTo>
                <a:cubicBezTo>
                  <a:pt x="417" y="191"/>
                  <a:pt x="417" y="191"/>
                  <a:pt x="417" y="191"/>
                </a:cubicBezTo>
                <a:cubicBezTo>
                  <a:pt x="297" y="191"/>
                  <a:pt x="297" y="191"/>
                  <a:pt x="297" y="191"/>
                </a:cubicBezTo>
                <a:lnTo>
                  <a:pt x="240" y="191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wrap="none" anchor="ctr"/>
          <a:lstStyle/>
          <a:p>
            <a:pPr marL="0" marR="0" lvl="0" indent="0" defTabSz="48641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55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宋体" pitchFamily="2" charset="-122"/>
            </a:endParaRPr>
          </a:p>
        </p:txBody>
      </p:sp>
      <p:sp>
        <p:nvSpPr>
          <p:cNvPr id="27" name="Freeform 121"/>
          <p:cNvSpPr>
            <a:spLocks noChangeArrowheads="1"/>
          </p:cNvSpPr>
          <p:nvPr/>
        </p:nvSpPr>
        <p:spPr bwMode="auto">
          <a:xfrm>
            <a:off x="6952676" y="3092913"/>
            <a:ext cx="453408" cy="457134"/>
          </a:xfrm>
          <a:custGeom>
            <a:avLst/>
            <a:gdLst>
              <a:gd name="T0" fmla="*/ 2147483647 w 602"/>
              <a:gd name="T1" fmla="*/ 2147483647 h 609"/>
              <a:gd name="T2" fmla="*/ 2147483647 w 602"/>
              <a:gd name="T3" fmla="*/ 2147483647 h 609"/>
              <a:gd name="T4" fmla="*/ 2147483647 w 602"/>
              <a:gd name="T5" fmla="*/ 2147483647 h 609"/>
              <a:gd name="T6" fmla="*/ 2147483647 w 602"/>
              <a:gd name="T7" fmla="*/ 2147483647 h 609"/>
              <a:gd name="T8" fmla="*/ 2147483647 w 602"/>
              <a:gd name="T9" fmla="*/ 2147483647 h 609"/>
              <a:gd name="T10" fmla="*/ 2147483647 w 602"/>
              <a:gd name="T11" fmla="*/ 2147483647 h 609"/>
              <a:gd name="T12" fmla="*/ 2147483647 w 602"/>
              <a:gd name="T13" fmla="*/ 2147483647 h 609"/>
              <a:gd name="T14" fmla="*/ 2147483647 w 602"/>
              <a:gd name="T15" fmla="*/ 2147483647 h 609"/>
              <a:gd name="T16" fmla="*/ 2147483647 w 602"/>
              <a:gd name="T17" fmla="*/ 2147483647 h 609"/>
              <a:gd name="T18" fmla="*/ 2147483647 w 602"/>
              <a:gd name="T19" fmla="*/ 2147483647 h 609"/>
              <a:gd name="T20" fmla="*/ 2147483647 w 602"/>
              <a:gd name="T21" fmla="*/ 2147483647 h 609"/>
              <a:gd name="T22" fmla="*/ 2147483647 w 602"/>
              <a:gd name="T23" fmla="*/ 2147483647 h 609"/>
              <a:gd name="T24" fmla="*/ 2147483647 w 602"/>
              <a:gd name="T25" fmla="*/ 2147483647 h 609"/>
              <a:gd name="T26" fmla="*/ 2147483647 w 602"/>
              <a:gd name="T27" fmla="*/ 2147483647 h 609"/>
              <a:gd name="T28" fmla="*/ 2147483647 w 602"/>
              <a:gd name="T29" fmla="*/ 2147483647 h 609"/>
              <a:gd name="T30" fmla="*/ 2147483647 w 602"/>
              <a:gd name="T31" fmla="*/ 2147483647 h 609"/>
              <a:gd name="T32" fmla="*/ 2147483647 w 602"/>
              <a:gd name="T33" fmla="*/ 2147483647 h 609"/>
              <a:gd name="T34" fmla="*/ 2147483647 w 602"/>
              <a:gd name="T35" fmla="*/ 2147483647 h 609"/>
              <a:gd name="T36" fmla="*/ 2147483647 w 602"/>
              <a:gd name="T37" fmla="*/ 2147483647 h 609"/>
              <a:gd name="T38" fmla="*/ 2147483647 w 602"/>
              <a:gd name="T39" fmla="*/ 2147483647 h 609"/>
              <a:gd name="T40" fmla="*/ 2147483647 w 602"/>
              <a:gd name="T41" fmla="*/ 2147483647 h 609"/>
              <a:gd name="T42" fmla="*/ 2147483647 w 602"/>
              <a:gd name="T43" fmla="*/ 2147483647 h 609"/>
              <a:gd name="T44" fmla="*/ 2147483647 w 602"/>
              <a:gd name="T45" fmla="*/ 2147483647 h 609"/>
              <a:gd name="T46" fmla="*/ 2147483647 w 602"/>
              <a:gd name="T47" fmla="*/ 2147483647 h 609"/>
              <a:gd name="T48" fmla="*/ 2147483647 w 602"/>
              <a:gd name="T49" fmla="*/ 2147483647 h 609"/>
              <a:gd name="T50" fmla="*/ 2147483647 w 602"/>
              <a:gd name="T51" fmla="*/ 2147483647 h 609"/>
              <a:gd name="T52" fmla="*/ 2147483647 w 602"/>
              <a:gd name="T53" fmla="*/ 2147483647 h 609"/>
              <a:gd name="T54" fmla="*/ 2147483647 w 602"/>
              <a:gd name="T55" fmla="*/ 2147483647 h 609"/>
              <a:gd name="T56" fmla="*/ 2147483647 w 602"/>
              <a:gd name="T57" fmla="*/ 2147483647 h 609"/>
              <a:gd name="T58" fmla="*/ 2147483647 w 602"/>
              <a:gd name="T59" fmla="*/ 2147483647 h 609"/>
              <a:gd name="T60" fmla="*/ 2147483647 w 602"/>
              <a:gd name="T61" fmla="*/ 2147483647 h 609"/>
              <a:gd name="T62" fmla="*/ 2147483647 w 602"/>
              <a:gd name="T63" fmla="*/ 2147483647 h 609"/>
              <a:gd name="T64" fmla="*/ 2147483647 w 602"/>
              <a:gd name="T65" fmla="*/ 2147483647 h 609"/>
              <a:gd name="T66" fmla="*/ 2147483647 w 602"/>
              <a:gd name="T67" fmla="*/ 2147483647 h 609"/>
              <a:gd name="T68" fmla="*/ 2147483647 w 602"/>
              <a:gd name="T69" fmla="*/ 2147483647 h 609"/>
              <a:gd name="T70" fmla="*/ 2147483647 w 602"/>
              <a:gd name="T71" fmla="*/ 2147483647 h 609"/>
              <a:gd name="T72" fmla="*/ 2147483647 w 602"/>
              <a:gd name="T73" fmla="*/ 2147483647 h 609"/>
              <a:gd name="T74" fmla="*/ 2147483647 w 602"/>
              <a:gd name="T75" fmla="*/ 2147483647 h 609"/>
              <a:gd name="T76" fmla="*/ 2147483647 w 602"/>
              <a:gd name="T77" fmla="*/ 2147483647 h 609"/>
              <a:gd name="T78" fmla="*/ 2147483647 w 602"/>
              <a:gd name="T79" fmla="*/ 2147483647 h 609"/>
              <a:gd name="T80" fmla="*/ 2147483647 w 602"/>
              <a:gd name="T81" fmla="*/ 2147483647 h 609"/>
              <a:gd name="T82" fmla="*/ 2147483647 w 602"/>
              <a:gd name="T83" fmla="*/ 2147483647 h 609"/>
              <a:gd name="T84" fmla="*/ 2147483647 w 602"/>
              <a:gd name="T85" fmla="*/ 2147483647 h 609"/>
              <a:gd name="T86" fmla="*/ 2147483647 w 602"/>
              <a:gd name="T87" fmla="*/ 2147483647 h 609"/>
              <a:gd name="T88" fmla="*/ 2147483647 w 602"/>
              <a:gd name="T89" fmla="*/ 2147483647 h 609"/>
              <a:gd name="T90" fmla="*/ 2147483647 w 602"/>
              <a:gd name="T91" fmla="*/ 2147483647 h 609"/>
              <a:gd name="T92" fmla="*/ 2147483647 w 602"/>
              <a:gd name="T93" fmla="*/ 2147483647 h 609"/>
              <a:gd name="T94" fmla="*/ 2147483647 w 602"/>
              <a:gd name="T95" fmla="*/ 2147483647 h 609"/>
              <a:gd name="T96" fmla="*/ 2147483647 w 602"/>
              <a:gd name="T97" fmla="*/ 2147483647 h 609"/>
              <a:gd name="T98" fmla="*/ 2147483647 w 602"/>
              <a:gd name="T99" fmla="*/ 2147483647 h 609"/>
              <a:gd name="T100" fmla="*/ 2147483647 w 602"/>
              <a:gd name="T101" fmla="*/ 2147483647 h 609"/>
              <a:gd name="T102" fmla="*/ 2147483647 w 602"/>
              <a:gd name="T103" fmla="*/ 2147483647 h 609"/>
              <a:gd name="T104" fmla="*/ 2147483647 w 602"/>
              <a:gd name="T105" fmla="*/ 2147483647 h 609"/>
              <a:gd name="T106" fmla="*/ 2147483647 w 602"/>
              <a:gd name="T107" fmla="*/ 2147483647 h 609"/>
              <a:gd name="T108" fmla="*/ 2147483647 w 602"/>
              <a:gd name="T109" fmla="*/ 2147483647 h 609"/>
              <a:gd name="T110" fmla="*/ 2147483647 w 602"/>
              <a:gd name="T111" fmla="*/ 2147483647 h 609"/>
              <a:gd name="T112" fmla="*/ 2147483647 w 602"/>
              <a:gd name="T113" fmla="*/ 2147483647 h 609"/>
              <a:gd name="T114" fmla="*/ 2147483647 w 602"/>
              <a:gd name="T115" fmla="*/ 2147483647 h 609"/>
              <a:gd name="T116" fmla="*/ 2147483647 w 602"/>
              <a:gd name="T117" fmla="*/ 2147483647 h 609"/>
              <a:gd name="T118" fmla="*/ 2147483647 w 602"/>
              <a:gd name="T119" fmla="*/ 2147483647 h 609"/>
              <a:gd name="T120" fmla="*/ 2147483647 w 602"/>
              <a:gd name="T121" fmla="*/ 2147483647 h 609"/>
              <a:gd name="T122" fmla="*/ 2147483647 w 602"/>
              <a:gd name="T123" fmla="*/ 2147483647 h 609"/>
              <a:gd name="T124" fmla="*/ 2147483647 w 602"/>
              <a:gd name="T125" fmla="*/ 2147483647 h 609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602" h="609">
                <a:moveTo>
                  <a:pt x="297" y="608"/>
                </a:moveTo>
                <a:lnTo>
                  <a:pt x="297" y="608"/>
                </a:lnTo>
                <a:cubicBezTo>
                  <a:pt x="134" y="608"/>
                  <a:pt x="0" y="474"/>
                  <a:pt x="0" y="304"/>
                </a:cubicBezTo>
                <a:cubicBezTo>
                  <a:pt x="0" y="134"/>
                  <a:pt x="134" y="0"/>
                  <a:pt x="297" y="0"/>
                </a:cubicBezTo>
                <a:cubicBezTo>
                  <a:pt x="466" y="0"/>
                  <a:pt x="601" y="134"/>
                  <a:pt x="601" y="304"/>
                </a:cubicBezTo>
                <a:cubicBezTo>
                  <a:pt x="601" y="474"/>
                  <a:pt x="466" y="608"/>
                  <a:pt x="297" y="608"/>
                </a:cubicBezTo>
                <a:close/>
                <a:moveTo>
                  <a:pt x="466" y="127"/>
                </a:moveTo>
                <a:lnTo>
                  <a:pt x="466" y="127"/>
                </a:lnTo>
                <a:cubicBezTo>
                  <a:pt x="466" y="127"/>
                  <a:pt x="466" y="127"/>
                  <a:pt x="466" y="120"/>
                </a:cubicBezTo>
                <a:lnTo>
                  <a:pt x="459" y="120"/>
                </a:lnTo>
                <a:cubicBezTo>
                  <a:pt x="459" y="120"/>
                  <a:pt x="459" y="120"/>
                  <a:pt x="459" y="127"/>
                </a:cubicBezTo>
                <a:cubicBezTo>
                  <a:pt x="459" y="127"/>
                  <a:pt x="459" y="127"/>
                  <a:pt x="466" y="127"/>
                </a:cubicBezTo>
                <a:cubicBezTo>
                  <a:pt x="466" y="134"/>
                  <a:pt x="466" y="134"/>
                  <a:pt x="459" y="134"/>
                </a:cubicBezTo>
                <a:cubicBezTo>
                  <a:pt x="459" y="141"/>
                  <a:pt x="459" y="141"/>
                  <a:pt x="459" y="141"/>
                </a:cubicBezTo>
                <a:lnTo>
                  <a:pt x="452" y="141"/>
                </a:lnTo>
                <a:cubicBezTo>
                  <a:pt x="452" y="141"/>
                  <a:pt x="452" y="141"/>
                  <a:pt x="459" y="141"/>
                </a:cubicBezTo>
                <a:cubicBezTo>
                  <a:pt x="459" y="141"/>
                  <a:pt x="459" y="141"/>
                  <a:pt x="466" y="141"/>
                </a:cubicBezTo>
                <a:cubicBezTo>
                  <a:pt x="466" y="134"/>
                  <a:pt x="466" y="134"/>
                  <a:pt x="466" y="134"/>
                </a:cubicBezTo>
                <a:cubicBezTo>
                  <a:pt x="466" y="127"/>
                  <a:pt x="466" y="127"/>
                  <a:pt x="474" y="127"/>
                </a:cubicBezTo>
                <a:lnTo>
                  <a:pt x="466" y="127"/>
                </a:lnTo>
                <a:close/>
                <a:moveTo>
                  <a:pt x="474" y="134"/>
                </a:moveTo>
                <a:lnTo>
                  <a:pt x="474" y="134"/>
                </a:lnTo>
                <a:close/>
                <a:moveTo>
                  <a:pt x="544" y="339"/>
                </a:moveTo>
                <a:lnTo>
                  <a:pt x="544" y="339"/>
                </a:lnTo>
                <a:cubicBezTo>
                  <a:pt x="544" y="332"/>
                  <a:pt x="544" y="325"/>
                  <a:pt x="544" y="325"/>
                </a:cubicBezTo>
                <a:cubicBezTo>
                  <a:pt x="544" y="318"/>
                  <a:pt x="544" y="325"/>
                  <a:pt x="537" y="325"/>
                </a:cubicBezTo>
                <a:cubicBezTo>
                  <a:pt x="537" y="318"/>
                  <a:pt x="537" y="318"/>
                  <a:pt x="537" y="318"/>
                </a:cubicBezTo>
                <a:cubicBezTo>
                  <a:pt x="537" y="318"/>
                  <a:pt x="537" y="318"/>
                  <a:pt x="537" y="325"/>
                </a:cubicBezTo>
                <a:cubicBezTo>
                  <a:pt x="537" y="325"/>
                  <a:pt x="530" y="332"/>
                  <a:pt x="537" y="332"/>
                </a:cubicBezTo>
                <a:cubicBezTo>
                  <a:pt x="537" y="339"/>
                  <a:pt x="537" y="339"/>
                  <a:pt x="544" y="339"/>
                </a:cubicBezTo>
                <a:close/>
                <a:moveTo>
                  <a:pt x="64" y="361"/>
                </a:moveTo>
                <a:lnTo>
                  <a:pt x="64" y="361"/>
                </a:lnTo>
                <a:cubicBezTo>
                  <a:pt x="71" y="361"/>
                  <a:pt x="71" y="361"/>
                  <a:pt x="71" y="361"/>
                </a:cubicBezTo>
                <a:cubicBezTo>
                  <a:pt x="71" y="354"/>
                  <a:pt x="71" y="354"/>
                  <a:pt x="71" y="354"/>
                </a:cubicBezTo>
                <a:cubicBezTo>
                  <a:pt x="71" y="354"/>
                  <a:pt x="71" y="354"/>
                  <a:pt x="64" y="354"/>
                </a:cubicBezTo>
                <a:lnTo>
                  <a:pt x="64" y="361"/>
                </a:lnTo>
                <a:cubicBezTo>
                  <a:pt x="64" y="354"/>
                  <a:pt x="64" y="354"/>
                  <a:pt x="64" y="354"/>
                </a:cubicBezTo>
                <a:cubicBezTo>
                  <a:pt x="64" y="354"/>
                  <a:pt x="64" y="354"/>
                  <a:pt x="57" y="354"/>
                </a:cubicBezTo>
                <a:cubicBezTo>
                  <a:pt x="64" y="361"/>
                  <a:pt x="64" y="361"/>
                  <a:pt x="64" y="361"/>
                </a:cubicBezTo>
                <a:close/>
                <a:moveTo>
                  <a:pt x="71" y="269"/>
                </a:moveTo>
                <a:lnTo>
                  <a:pt x="71" y="269"/>
                </a:lnTo>
                <a:close/>
                <a:moveTo>
                  <a:pt x="71" y="226"/>
                </a:moveTo>
                <a:lnTo>
                  <a:pt x="71" y="226"/>
                </a:lnTo>
                <a:lnTo>
                  <a:pt x="71" y="219"/>
                </a:lnTo>
                <a:lnTo>
                  <a:pt x="71" y="226"/>
                </a:lnTo>
                <a:close/>
                <a:moveTo>
                  <a:pt x="134" y="127"/>
                </a:moveTo>
                <a:lnTo>
                  <a:pt x="134" y="127"/>
                </a:lnTo>
                <a:cubicBezTo>
                  <a:pt x="134" y="127"/>
                  <a:pt x="134" y="127"/>
                  <a:pt x="127" y="127"/>
                </a:cubicBezTo>
                <a:cubicBezTo>
                  <a:pt x="134" y="127"/>
                  <a:pt x="134" y="127"/>
                  <a:pt x="134" y="127"/>
                </a:cubicBezTo>
                <a:close/>
                <a:moveTo>
                  <a:pt x="127" y="134"/>
                </a:moveTo>
                <a:lnTo>
                  <a:pt x="127" y="134"/>
                </a:lnTo>
                <a:close/>
                <a:moveTo>
                  <a:pt x="191" y="85"/>
                </a:moveTo>
                <a:lnTo>
                  <a:pt x="191" y="85"/>
                </a:lnTo>
                <a:lnTo>
                  <a:pt x="198" y="85"/>
                </a:lnTo>
                <a:lnTo>
                  <a:pt x="191" y="85"/>
                </a:lnTo>
                <a:cubicBezTo>
                  <a:pt x="198" y="85"/>
                  <a:pt x="198" y="85"/>
                  <a:pt x="198" y="85"/>
                </a:cubicBezTo>
                <a:lnTo>
                  <a:pt x="198" y="92"/>
                </a:lnTo>
                <a:lnTo>
                  <a:pt x="198" y="85"/>
                </a:lnTo>
                <a:cubicBezTo>
                  <a:pt x="191" y="85"/>
                  <a:pt x="191" y="92"/>
                  <a:pt x="191" y="92"/>
                </a:cubicBezTo>
                <a:cubicBezTo>
                  <a:pt x="191" y="92"/>
                  <a:pt x="191" y="92"/>
                  <a:pt x="191" y="85"/>
                </a:cubicBezTo>
                <a:cubicBezTo>
                  <a:pt x="191" y="92"/>
                  <a:pt x="191" y="92"/>
                  <a:pt x="191" y="92"/>
                </a:cubicBezTo>
                <a:cubicBezTo>
                  <a:pt x="191" y="92"/>
                  <a:pt x="191" y="92"/>
                  <a:pt x="198" y="92"/>
                </a:cubicBezTo>
                <a:lnTo>
                  <a:pt x="191" y="92"/>
                </a:lnTo>
                <a:lnTo>
                  <a:pt x="198" y="92"/>
                </a:lnTo>
                <a:lnTo>
                  <a:pt x="191" y="92"/>
                </a:lnTo>
                <a:cubicBezTo>
                  <a:pt x="198" y="92"/>
                  <a:pt x="198" y="92"/>
                  <a:pt x="198" y="92"/>
                </a:cubicBezTo>
                <a:cubicBezTo>
                  <a:pt x="198" y="92"/>
                  <a:pt x="205" y="99"/>
                  <a:pt x="198" y="99"/>
                </a:cubicBezTo>
                <a:lnTo>
                  <a:pt x="191" y="99"/>
                </a:lnTo>
                <a:lnTo>
                  <a:pt x="198" y="99"/>
                </a:lnTo>
                <a:cubicBezTo>
                  <a:pt x="191" y="99"/>
                  <a:pt x="191" y="99"/>
                  <a:pt x="191" y="99"/>
                </a:cubicBezTo>
                <a:cubicBezTo>
                  <a:pt x="191" y="106"/>
                  <a:pt x="184" y="106"/>
                  <a:pt x="191" y="106"/>
                </a:cubicBezTo>
                <a:cubicBezTo>
                  <a:pt x="191" y="99"/>
                  <a:pt x="191" y="99"/>
                  <a:pt x="191" y="99"/>
                </a:cubicBezTo>
                <a:cubicBezTo>
                  <a:pt x="191" y="106"/>
                  <a:pt x="191" y="106"/>
                  <a:pt x="191" y="106"/>
                </a:cubicBezTo>
                <a:lnTo>
                  <a:pt x="198" y="106"/>
                </a:lnTo>
                <a:cubicBezTo>
                  <a:pt x="198" y="106"/>
                  <a:pt x="198" y="106"/>
                  <a:pt x="205" y="106"/>
                </a:cubicBezTo>
                <a:cubicBezTo>
                  <a:pt x="212" y="106"/>
                  <a:pt x="212" y="106"/>
                  <a:pt x="212" y="106"/>
                </a:cubicBezTo>
                <a:cubicBezTo>
                  <a:pt x="212" y="113"/>
                  <a:pt x="212" y="113"/>
                  <a:pt x="212" y="113"/>
                </a:cubicBezTo>
                <a:cubicBezTo>
                  <a:pt x="212" y="113"/>
                  <a:pt x="205" y="113"/>
                  <a:pt x="205" y="106"/>
                </a:cubicBezTo>
                <a:cubicBezTo>
                  <a:pt x="205" y="113"/>
                  <a:pt x="212" y="113"/>
                  <a:pt x="205" y="113"/>
                </a:cubicBezTo>
                <a:cubicBezTo>
                  <a:pt x="198" y="106"/>
                  <a:pt x="198" y="106"/>
                  <a:pt x="198" y="106"/>
                </a:cubicBezTo>
                <a:lnTo>
                  <a:pt x="198" y="113"/>
                </a:lnTo>
                <a:cubicBezTo>
                  <a:pt x="191" y="106"/>
                  <a:pt x="191" y="106"/>
                  <a:pt x="191" y="106"/>
                </a:cubicBezTo>
                <a:cubicBezTo>
                  <a:pt x="191" y="106"/>
                  <a:pt x="191" y="106"/>
                  <a:pt x="191" y="113"/>
                </a:cubicBezTo>
                <a:cubicBezTo>
                  <a:pt x="198" y="113"/>
                  <a:pt x="198" y="113"/>
                  <a:pt x="198" y="113"/>
                </a:cubicBezTo>
                <a:lnTo>
                  <a:pt x="198" y="106"/>
                </a:lnTo>
                <a:cubicBezTo>
                  <a:pt x="198" y="113"/>
                  <a:pt x="198" y="113"/>
                  <a:pt x="198" y="113"/>
                </a:cubicBezTo>
                <a:lnTo>
                  <a:pt x="191" y="113"/>
                </a:lnTo>
                <a:cubicBezTo>
                  <a:pt x="198" y="113"/>
                  <a:pt x="191" y="113"/>
                  <a:pt x="191" y="120"/>
                </a:cubicBezTo>
                <a:cubicBezTo>
                  <a:pt x="191" y="120"/>
                  <a:pt x="191" y="113"/>
                  <a:pt x="198" y="113"/>
                </a:cubicBezTo>
                <a:lnTo>
                  <a:pt x="198" y="120"/>
                </a:lnTo>
                <a:cubicBezTo>
                  <a:pt x="198" y="120"/>
                  <a:pt x="198" y="120"/>
                  <a:pt x="198" y="113"/>
                </a:cubicBezTo>
                <a:lnTo>
                  <a:pt x="205" y="113"/>
                </a:lnTo>
                <a:cubicBezTo>
                  <a:pt x="205" y="113"/>
                  <a:pt x="205" y="113"/>
                  <a:pt x="212" y="113"/>
                </a:cubicBezTo>
                <a:lnTo>
                  <a:pt x="205" y="113"/>
                </a:lnTo>
                <a:cubicBezTo>
                  <a:pt x="205" y="120"/>
                  <a:pt x="205" y="120"/>
                  <a:pt x="212" y="120"/>
                </a:cubicBezTo>
                <a:cubicBezTo>
                  <a:pt x="205" y="120"/>
                  <a:pt x="205" y="120"/>
                  <a:pt x="205" y="120"/>
                </a:cubicBezTo>
                <a:lnTo>
                  <a:pt x="205" y="127"/>
                </a:lnTo>
                <a:cubicBezTo>
                  <a:pt x="198" y="127"/>
                  <a:pt x="198" y="127"/>
                  <a:pt x="198" y="127"/>
                </a:cubicBezTo>
                <a:cubicBezTo>
                  <a:pt x="198" y="127"/>
                  <a:pt x="198" y="127"/>
                  <a:pt x="191" y="127"/>
                </a:cubicBezTo>
                <a:lnTo>
                  <a:pt x="191" y="134"/>
                </a:lnTo>
                <a:cubicBezTo>
                  <a:pt x="191" y="134"/>
                  <a:pt x="191" y="134"/>
                  <a:pt x="191" y="141"/>
                </a:cubicBezTo>
                <a:cubicBezTo>
                  <a:pt x="191" y="141"/>
                  <a:pt x="191" y="141"/>
                  <a:pt x="184" y="141"/>
                </a:cubicBezTo>
                <a:cubicBezTo>
                  <a:pt x="184" y="141"/>
                  <a:pt x="184" y="149"/>
                  <a:pt x="177" y="149"/>
                </a:cubicBezTo>
                <a:cubicBezTo>
                  <a:pt x="177" y="149"/>
                  <a:pt x="177" y="149"/>
                  <a:pt x="177" y="141"/>
                </a:cubicBezTo>
                <a:cubicBezTo>
                  <a:pt x="177" y="141"/>
                  <a:pt x="177" y="141"/>
                  <a:pt x="177" y="149"/>
                </a:cubicBezTo>
                <a:cubicBezTo>
                  <a:pt x="170" y="149"/>
                  <a:pt x="177" y="149"/>
                  <a:pt x="170" y="149"/>
                </a:cubicBezTo>
                <a:cubicBezTo>
                  <a:pt x="170" y="149"/>
                  <a:pt x="170" y="149"/>
                  <a:pt x="177" y="149"/>
                </a:cubicBezTo>
                <a:cubicBezTo>
                  <a:pt x="170" y="149"/>
                  <a:pt x="170" y="149"/>
                  <a:pt x="170" y="149"/>
                </a:cubicBezTo>
                <a:cubicBezTo>
                  <a:pt x="170" y="156"/>
                  <a:pt x="170" y="149"/>
                  <a:pt x="170" y="156"/>
                </a:cubicBezTo>
                <a:lnTo>
                  <a:pt x="177" y="156"/>
                </a:lnTo>
                <a:cubicBezTo>
                  <a:pt x="170" y="156"/>
                  <a:pt x="170" y="156"/>
                  <a:pt x="170" y="156"/>
                </a:cubicBezTo>
                <a:cubicBezTo>
                  <a:pt x="170" y="156"/>
                  <a:pt x="170" y="156"/>
                  <a:pt x="170" y="163"/>
                </a:cubicBezTo>
                <a:cubicBezTo>
                  <a:pt x="170" y="163"/>
                  <a:pt x="170" y="163"/>
                  <a:pt x="170" y="170"/>
                </a:cubicBezTo>
                <a:cubicBezTo>
                  <a:pt x="170" y="170"/>
                  <a:pt x="170" y="170"/>
                  <a:pt x="170" y="177"/>
                </a:cubicBezTo>
                <a:cubicBezTo>
                  <a:pt x="170" y="177"/>
                  <a:pt x="170" y="177"/>
                  <a:pt x="163" y="177"/>
                </a:cubicBezTo>
                <a:lnTo>
                  <a:pt x="170" y="177"/>
                </a:lnTo>
                <a:cubicBezTo>
                  <a:pt x="170" y="177"/>
                  <a:pt x="170" y="177"/>
                  <a:pt x="163" y="177"/>
                </a:cubicBezTo>
                <a:cubicBezTo>
                  <a:pt x="155" y="177"/>
                  <a:pt x="163" y="177"/>
                  <a:pt x="155" y="177"/>
                </a:cubicBezTo>
                <a:lnTo>
                  <a:pt x="163" y="177"/>
                </a:lnTo>
                <a:lnTo>
                  <a:pt x="155" y="177"/>
                </a:lnTo>
                <a:lnTo>
                  <a:pt x="155" y="170"/>
                </a:lnTo>
                <a:lnTo>
                  <a:pt x="155" y="177"/>
                </a:lnTo>
                <a:cubicBezTo>
                  <a:pt x="155" y="177"/>
                  <a:pt x="155" y="177"/>
                  <a:pt x="148" y="177"/>
                </a:cubicBezTo>
                <a:lnTo>
                  <a:pt x="148" y="170"/>
                </a:lnTo>
                <a:cubicBezTo>
                  <a:pt x="148" y="177"/>
                  <a:pt x="148" y="170"/>
                  <a:pt x="148" y="170"/>
                </a:cubicBezTo>
                <a:lnTo>
                  <a:pt x="148" y="177"/>
                </a:lnTo>
                <a:cubicBezTo>
                  <a:pt x="141" y="177"/>
                  <a:pt x="141" y="177"/>
                  <a:pt x="141" y="170"/>
                </a:cubicBezTo>
                <a:cubicBezTo>
                  <a:pt x="141" y="170"/>
                  <a:pt x="148" y="170"/>
                  <a:pt x="141" y="170"/>
                </a:cubicBezTo>
                <a:cubicBezTo>
                  <a:pt x="141" y="163"/>
                  <a:pt x="141" y="163"/>
                  <a:pt x="141" y="163"/>
                </a:cubicBezTo>
                <a:lnTo>
                  <a:pt x="141" y="170"/>
                </a:lnTo>
                <a:cubicBezTo>
                  <a:pt x="141" y="170"/>
                  <a:pt x="141" y="170"/>
                  <a:pt x="141" y="163"/>
                </a:cubicBezTo>
                <a:lnTo>
                  <a:pt x="141" y="170"/>
                </a:lnTo>
                <a:cubicBezTo>
                  <a:pt x="134" y="163"/>
                  <a:pt x="141" y="163"/>
                  <a:pt x="141" y="163"/>
                </a:cubicBezTo>
                <a:cubicBezTo>
                  <a:pt x="141" y="163"/>
                  <a:pt x="141" y="163"/>
                  <a:pt x="134" y="163"/>
                </a:cubicBezTo>
                <a:cubicBezTo>
                  <a:pt x="134" y="163"/>
                  <a:pt x="134" y="163"/>
                  <a:pt x="141" y="163"/>
                </a:cubicBezTo>
                <a:cubicBezTo>
                  <a:pt x="141" y="163"/>
                  <a:pt x="141" y="163"/>
                  <a:pt x="141" y="156"/>
                </a:cubicBezTo>
                <a:cubicBezTo>
                  <a:pt x="141" y="163"/>
                  <a:pt x="141" y="163"/>
                  <a:pt x="141" y="163"/>
                </a:cubicBezTo>
                <a:cubicBezTo>
                  <a:pt x="134" y="163"/>
                  <a:pt x="134" y="163"/>
                  <a:pt x="134" y="163"/>
                </a:cubicBezTo>
                <a:cubicBezTo>
                  <a:pt x="134" y="163"/>
                  <a:pt x="134" y="163"/>
                  <a:pt x="134" y="156"/>
                </a:cubicBezTo>
                <a:cubicBezTo>
                  <a:pt x="134" y="156"/>
                  <a:pt x="134" y="156"/>
                  <a:pt x="141" y="156"/>
                </a:cubicBezTo>
                <a:cubicBezTo>
                  <a:pt x="141" y="156"/>
                  <a:pt x="141" y="156"/>
                  <a:pt x="134" y="156"/>
                </a:cubicBezTo>
                <a:lnTo>
                  <a:pt x="134" y="163"/>
                </a:lnTo>
                <a:cubicBezTo>
                  <a:pt x="134" y="163"/>
                  <a:pt x="134" y="163"/>
                  <a:pt x="134" y="156"/>
                </a:cubicBezTo>
                <a:cubicBezTo>
                  <a:pt x="134" y="156"/>
                  <a:pt x="134" y="156"/>
                  <a:pt x="127" y="156"/>
                </a:cubicBezTo>
                <a:lnTo>
                  <a:pt x="127" y="149"/>
                </a:lnTo>
                <a:lnTo>
                  <a:pt x="134" y="149"/>
                </a:lnTo>
                <a:cubicBezTo>
                  <a:pt x="134" y="149"/>
                  <a:pt x="134" y="149"/>
                  <a:pt x="141" y="149"/>
                </a:cubicBezTo>
                <a:cubicBezTo>
                  <a:pt x="134" y="149"/>
                  <a:pt x="134" y="149"/>
                  <a:pt x="134" y="149"/>
                </a:cubicBezTo>
                <a:lnTo>
                  <a:pt x="127" y="149"/>
                </a:lnTo>
                <a:lnTo>
                  <a:pt x="134" y="149"/>
                </a:lnTo>
                <a:cubicBezTo>
                  <a:pt x="127" y="149"/>
                  <a:pt x="127" y="149"/>
                  <a:pt x="127" y="149"/>
                </a:cubicBezTo>
                <a:cubicBezTo>
                  <a:pt x="127" y="141"/>
                  <a:pt x="134" y="141"/>
                  <a:pt x="134" y="141"/>
                </a:cubicBezTo>
                <a:cubicBezTo>
                  <a:pt x="127" y="141"/>
                  <a:pt x="127" y="141"/>
                  <a:pt x="127" y="141"/>
                </a:cubicBezTo>
                <a:cubicBezTo>
                  <a:pt x="127" y="141"/>
                  <a:pt x="127" y="141"/>
                  <a:pt x="134" y="141"/>
                </a:cubicBezTo>
                <a:lnTo>
                  <a:pt x="127" y="141"/>
                </a:lnTo>
                <a:lnTo>
                  <a:pt x="134" y="141"/>
                </a:lnTo>
                <a:cubicBezTo>
                  <a:pt x="127" y="141"/>
                  <a:pt x="127" y="141"/>
                  <a:pt x="127" y="141"/>
                </a:cubicBezTo>
                <a:cubicBezTo>
                  <a:pt x="127" y="141"/>
                  <a:pt x="127" y="141"/>
                  <a:pt x="134" y="141"/>
                </a:cubicBezTo>
                <a:cubicBezTo>
                  <a:pt x="127" y="141"/>
                  <a:pt x="127" y="141"/>
                  <a:pt x="127" y="141"/>
                </a:cubicBezTo>
                <a:cubicBezTo>
                  <a:pt x="127" y="141"/>
                  <a:pt x="127" y="141"/>
                  <a:pt x="134" y="134"/>
                </a:cubicBezTo>
                <a:cubicBezTo>
                  <a:pt x="134" y="127"/>
                  <a:pt x="134" y="127"/>
                  <a:pt x="134" y="127"/>
                </a:cubicBezTo>
                <a:lnTo>
                  <a:pt x="127" y="127"/>
                </a:lnTo>
                <a:cubicBezTo>
                  <a:pt x="127" y="127"/>
                  <a:pt x="127" y="127"/>
                  <a:pt x="134" y="134"/>
                </a:cubicBezTo>
                <a:cubicBezTo>
                  <a:pt x="134" y="134"/>
                  <a:pt x="134" y="134"/>
                  <a:pt x="127" y="134"/>
                </a:cubicBezTo>
                <a:cubicBezTo>
                  <a:pt x="120" y="141"/>
                  <a:pt x="113" y="149"/>
                  <a:pt x="106" y="156"/>
                </a:cubicBezTo>
                <a:lnTo>
                  <a:pt x="113" y="156"/>
                </a:lnTo>
                <a:cubicBezTo>
                  <a:pt x="113" y="156"/>
                  <a:pt x="113" y="163"/>
                  <a:pt x="120" y="163"/>
                </a:cubicBezTo>
                <a:cubicBezTo>
                  <a:pt x="113" y="163"/>
                  <a:pt x="113" y="163"/>
                  <a:pt x="113" y="163"/>
                </a:cubicBezTo>
                <a:lnTo>
                  <a:pt x="113" y="170"/>
                </a:lnTo>
                <a:lnTo>
                  <a:pt x="106" y="170"/>
                </a:lnTo>
                <a:cubicBezTo>
                  <a:pt x="106" y="163"/>
                  <a:pt x="106" y="163"/>
                  <a:pt x="106" y="163"/>
                </a:cubicBezTo>
                <a:lnTo>
                  <a:pt x="99" y="163"/>
                </a:lnTo>
                <a:lnTo>
                  <a:pt x="99" y="170"/>
                </a:lnTo>
                <a:cubicBezTo>
                  <a:pt x="99" y="170"/>
                  <a:pt x="99" y="170"/>
                  <a:pt x="106" y="170"/>
                </a:cubicBezTo>
                <a:cubicBezTo>
                  <a:pt x="106" y="170"/>
                  <a:pt x="106" y="170"/>
                  <a:pt x="106" y="177"/>
                </a:cubicBezTo>
                <a:lnTo>
                  <a:pt x="106" y="170"/>
                </a:lnTo>
                <a:cubicBezTo>
                  <a:pt x="106" y="177"/>
                  <a:pt x="106" y="177"/>
                  <a:pt x="106" y="177"/>
                </a:cubicBezTo>
                <a:cubicBezTo>
                  <a:pt x="99" y="177"/>
                  <a:pt x="99" y="177"/>
                  <a:pt x="99" y="170"/>
                </a:cubicBezTo>
                <a:lnTo>
                  <a:pt x="99" y="177"/>
                </a:lnTo>
                <a:lnTo>
                  <a:pt x="99" y="170"/>
                </a:lnTo>
                <a:cubicBezTo>
                  <a:pt x="99" y="177"/>
                  <a:pt x="99" y="177"/>
                  <a:pt x="99" y="177"/>
                </a:cubicBezTo>
                <a:cubicBezTo>
                  <a:pt x="99" y="177"/>
                  <a:pt x="106" y="177"/>
                  <a:pt x="106" y="184"/>
                </a:cubicBezTo>
                <a:cubicBezTo>
                  <a:pt x="99" y="184"/>
                  <a:pt x="99" y="177"/>
                  <a:pt x="99" y="177"/>
                </a:cubicBezTo>
                <a:cubicBezTo>
                  <a:pt x="99" y="177"/>
                  <a:pt x="99" y="177"/>
                  <a:pt x="92" y="177"/>
                </a:cubicBezTo>
                <a:cubicBezTo>
                  <a:pt x="92" y="177"/>
                  <a:pt x="85" y="177"/>
                  <a:pt x="85" y="184"/>
                </a:cubicBezTo>
                <a:cubicBezTo>
                  <a:pt x="92" y="184"/>
                  <a:pt x="92" y="184"/>
                  <a:pt x="92" y="184"/>
                </a:cubicBezTo>
                <a:lnTo>
                  <a:pt x="92" y="191"/>
                </a:lnTo>
                <a:cubicBezTo>
                  <a:pt x="92" y="191"/>
                  <a:pt x="92" y="191"/>
                  <a:pt x="92" y="198"/>
                </a:cubicBezTo>
                <a:cubicBezTo>
                  <a:pt x="92" y="191"/>
                  <a:pt x="99" y="191"/>
                  <a:pt x="99" y="198"/>
                </a:cubicBezTo>
                <a:lnTo>
                  <a:pt x="99" y="191"/>
                </a:lnTo>
                <a:cubicBezTo>
                  <a:pt x="106" y="191"/>
                  <a:pt x="106" y="198"/>
                  <a:pt x="106" y="198"/>
                </a:cubicBezTo>
                <a:cubicBezTo>
                  <a:pt x="106" y="191"/>
                  <a:pt x="106" y="191"/>
                  <a:pt x="106" y="191"/>
                </a:cubicBezTo>
                <a:lnTo>
                  <a:pt x="113" y="191"/>
                </a:lnTo>
                <a:cubicBezTo>
                  <a:pt x="113" y="198"/>
                  <a:pt x="113" y="198"/>
                  <a:pt x="113" y="198"/>
                </a:cubicBezTo>
                <a:cubicBezTo>
                  <a:pt x="113" y="198"/>
                  <a:pt x="113" y="198"/>
                  <a:pt x="113" y="205"/>
                </a:cubicBezTo>
                <a:cubicBezTo>
                  <a:pt x="113" y="205"/>
                  <a:pt x="113" y="198"/>
                  <a:pt x="113" y="205"/>
                </a:cubicBezTo>
                <a:cubicBezTo>
                  <a:pt x="120" y="205"/>
                  <a:pt x="120" y="205"/>
                  <a:pt x="120" y="205"/>
                </a:cubicBezTo>
                <a:cubicBezTo>
                  <a:pt x="120" y="205"/>
                  <a:pt x="120" y="212"/>
                  <a:pt x="127" y="212"/>
                </a:cubicBezTo>
                <a:cubicBezTo>
                  <a:pt x="120" y="212"/>
                  <a:pt x="120" y="212"/>
                  <a:pt x="120" y="212"/>
                </a:cubicBezTo>
                <a:cubicBezTo>
                  <a:pt x="127" y="212"/>
                  <a:pt x="127" y="212"/>
                  <a:pt x="127" y="212"/>
                </a:cubicBezTo>
                <a:lnTo>
                  <a:pt x="134" y="212"/>
                </a:lnTo>
                <a:cubicBezTo>
                  <a:pt x="134" y="219"/>
                  <a:pt x="134" y="219"/>
                  <a:pt x="134" y="219"/>
                </a:cubicBezTo>
                <a:lnTo>
                  <a:pt x="127" y="219"/>
                </a:lnTo>
                <a:cubicBezTo>
                  <a:pt x="120" y="226"/>
                  <a:pt x="120" y="226"/>
                  <a:pt x="120" y="226"/>
                </a:cubicBezTo>
                <a:cubicBezTo>
                  <a:pt x="120" y="226"/>
                  <a:pt x="120" y="226"/>
                  <a:pt x="113" y="226"/>
                </a:cubicBezTo>
                <a:lnTo>
                  <a:pt x="106" y="226"/>
                </a:lnTo>
                <a:cubicBezTo>
                  <a:pt x="106" y="226"/>
                  <a:pt x="106" y="226"/>
                  <a:pt x="99" y="226"/>
                </a:cubicBezTo>
                <a:cubicBezTo>
                  <a:pt x="99" y="226"/>
                  <a:pt x="99" y="226"/>
                  <a:pt x="99" y="233"/>
                </a:cubicBezTo>
                <a:cubicBezTo>
                  <a:pt x="92" y="233"/>
                  <a:pt x="92" y="233"/>
                  <a:pt x="92" y="240"/>
                </a:cubicBezTo>
                <a:lnTo>
                  <a:pt x="92" y="233"/>
                </a:lnTo>
                <a:cubicBezTo>
                  <a:pt x="99" y="233"/>
                  <a:pt x="99" y="233"/>
                  <a:pt x="99" y="233"/>
                </a:cubicBezTo>
                <a:cubicBezTo>
                  <a:pt x="106" y="226"/>
                  <a:pt x="106" y="226"/>
                  <a:pt x="106" y="233"/>
                </a:cubicBezTo>
                <a:cubicBezTo>
                  <a:pt x="106" y="233"/>
                  <a:pt x="106" y="233"/>
                  <a:pt x="99" y="233"/>
                </a:cubicBezTo>
                <a:cubicBezTo>
                  <a:pt x="106" y="233"/>
                  <a:pt x="106" y="233"/>
                  <a:pt x="106" y="233"/>
                </a:cubicBezTo>
                <a:cubicBezTo>
                  <a:pt x="106" y="233"/>
                  <a:pt x="106" y="233"/>
                  <a:pt x="106" y="240"/>
                </a:cubicBezTo>
                <a:cubicBezTo>
                  <a:pt x="106" y="240"/>
                  <a:pt x="106" y="240"/>
                  <a:pt x="113" y="240"/>
                </a:cubicBezTo>
                <a:cubicBezTo>
                  <a:pt x="113" y="240"/>
                  <a:pt x="113" y="240"/>
                  <a:pt x="106" y="240"/>
                </a:cubicBezTo>
                <a:cubicBezTo>
                  <a:pt x="106" y="240"/>
                  <a:pt x="106" y="240"/>
                  <a:pt x="113" y="240"/>
                </a:cubicBezTo>
                <a:cubicBezTo>
                  <a:pt x="120" y="240"/>
                  <a:pt x="120" y="240"/>
                  <a:pt x="120" y="240"/>
                </a:cubicBezTo>
                <a:cubicBezTo>
                  <a:pt x="113" y="240"/>
                  <a:pt x="120" y="240"/>
                  <a:pt x="113" y="240"/>
                </a:cubicBezTo>
                <a:cubicBezTo>
                  <a:pt x="113" y="240"/>
                  <a:pt x="113" y="240"/>
                  <a:pt x="113" y="247"/>
                </a:cubicBezTo>
                <a:lnTo>
                  <a:pt x="113" y="240"/>
                </a:lnTo>
                <a:cubicBezTo>
                  <a:pt x="113" y="247"/>
                  <a:pt x="113" y="247"/>
                  <a:pt x="113" y="247"/>
                </a:cubicBezTo>
                <a:cubicBezTo>
                  <a:pt x="113" y="247"/>
                  <a:pt x="113" y="247"/>
                  <a:pt x="106" y="247"/>
                </a:cubicBezTo>
                <a:lnTo>
                  <a:pt x="106" y="240"/>
                </a:lnTo>
                <a:cubicBezTo>
                  <a:pt x="106" y="240"/>
                  <a:pt x="106" y="240"/>
                  <a:pt x="106" y="247"/>
                </a:cubicBezTo>
                <a:lnTo>
                  <a:pt x="106" y="240"/>
                </a:lnTo>
                <a:lnTo>
                  <a:pt x="113" y="240"/>
                </a:lnTo>
                <a:cubicBezTo>
                  <a:pt x="106" y="240"/>
                  <a:pt x="106" y="240"/>
                  <a:pt x="106" y="240"/>
                </a:cubicBezTo>
                <a:cubicBezTo>
                  <a:pt x="106" y="240"/>
                  <a:pt x="106" y="247"/>
                  <a:pt x="99" y="247"/>
                </a:cubicBezTo>
                <a:cubicBezTo>
                  <a:pt x="99" y="240"/>
                  <a:pt x="99" y="240"/>
                  <a:pt x="99" y="247"/>
                </a:cubicBezTo>
                <a:lnTo>
                  <a:pt x="99" y="240"/>
                </a:lnTo>
                <a:cubicBezTo>
                  <a:pt x="99" y="247"/>
                  <a:pt x="99" y="247"/>
                  <a:pt x="99" y="247"/>
                </a:cubicBezTo>
                <a:lnTo>
                  <a:pt x="92" y="247"/>
                </a:lnTo>
                <a:lnTo>
                  <a:pt x="92" y="254"/>
                </a:lnTo>
                <a:cubicBezTo>
                  <a:pt x="85" y="254"/>
                  <a:pt x="85" y="254"/>
                  <a:pt x="85" y="262"/>
                </a:cubicBezTo>
                <a:lnTo>
                  <a:pt x="85" y="254"/>
                </a:lnTo>
                <a:lnTo>
                  <a:pt x="85" y="262"/>
                </a:lnTo>
                <a:cubicBezTo>
                  <a:pt x="78" y="262"/>
                  <a:pt x="78" y="262"/>
                  <a:pt x="78" y="262"/>
                </a:cubicBezTo>
                <a:cubicBezTo>
                  <a:pt x="78" y="262"/>
                  <a:pt x="78" y="262"/>
                  <a:pt x="85" y="262"/>
                </a:cubicBezTo>
                <a:lnTo>
                  <a:pt x="78" y="262"/>
                </a:lnTo>
                <a:cubicBezTo>
                  <a:pt x="78" y="269"/>
                  <a:pt x="78" y="269"/>
                  <a:pt x="78" y="269"/>
                </a:cubicBezTo>
                <a:cubicBezTo>
                  <a:pt x="78" y="262"/>
                  <a:pt x="78" y="262"/>
                  <a:pt x="78" y="269"/>
                </a:cubicBezTo>
                <a:cubicBezTo>
                  <a:pt x="78" y="262"/>
                  <a:pt x="78" y="262"/>
                  <a:pt x="78" y="262"/>
                </a:cubicBezTo>
                <a:cubicBezTo>
                  <a:pt x="78" y="262"/>
                  <a:pt x="78" y="262"/>
                  <a:pt x="78" y="269"/>
                </a:cubicBezTo>
                <a:lnTo>
                  <a:pt x="71" y="269"/>
                </a:lnTo>
                <a:cubicBezTo>
                  <a:pt x="78" y="269"/>
                  <a:pt x="78" y="269"/>
                  <a:pt x="78" y="269"/>
                </a:cubicBezTo>
                <a:lnTo>
                  <a:pt x="71" y="269"/>
                </a:lnTo>
                <a:lnTo>
                  <a:pt x="78" y="269"/>
                </a:lnTo>
                <a:lnTo>
                  <a:pt x="71" y="269"/>
                </a:lnTo>
                <a:lnTo>
                  <a:pt x="78" y="269"/>
                </a:lnTo>
                <a:cubicBezTo>
                  <a:pt x="78" y="269"/>
                  <a:pt x="78" y="269"/>
                  <a:pt x="71" y="269"/>
                </a:cubicBezTo>
                <a:cubicBezTo>
                  <a:pt x="78" y="269"/>
                  <a:pt x="78" y="269"/>
                  <a:pt x="78" y="269"/>
                </a:cubicBezTo>
                <a:lnTo>
                  <a:pt x="71" y="269"/>
                </a:lnTo>
                <a:lnTo>
                  <a:pt x="78" y="269"/>
                </a:lnTo>
                <a:cubicBezTo>
                  <a:pt x="78" y="269"/>
                  <a:pt x="78" y="269"/>
                  <a:pt x="78" y="276"/>
                </a:cubicBezTo>
                <a:lnTo>
                  <a:pt x="71" y="276"/>
                </a:lnTo>
                <a:cubicBezTo>
                  <a:pt x="78" y="276"/>
                  <a:pt x="78" y="276"/>
                  <a:pt x="78" y="276"/>
                </a:cubicBezTo>
                <a:cubicBezTo>
                  <a:pt x="71" y="276"/>
                  <a:pt x="71" y="276"/>
                  <a:pt x="71" y="276"/>
                </a:cubicBezTo>
                <a:lnTo>
                  <a:pt x="78" y="276"/>
                </a:lnTo>
                <a:cubicBezTo>
                  <a:pt x="78" y="276"/>
                  <a:pt x="78" y="276"/>
                  <a:pt x="71" y="276"/>
                </a:cubicBezTo>
                <a:lnTo>
                  <a:pt x="78" y="276"/>
                </a:lnTo>
                <a:cubicBezTo>
                  <a:pt x="71" y="276"/>
                  <a:pt x="71" y="276"/>
                  <a:pt x="71" y="276"/>
                </a:cubicBezTo>
                <a:lnTo>
                  <a:pt x="71" y="283"/>
                </a:lnTo>
                <a:cubicBezTo>
                  <a:pt x="71" y="283"/>
                  <a:pt x="71" y="283"/>
                  <a:pt x="64" y="283"/>
                </a:cubicBezTo>
                <a:lnTo>
                  <a:pt x="64" y="290"/>
                </a:lnTo>
                <a:lnTo>
                  <a:pt x="64" y="297"/>
                </a:lnTo>
                <a:lnTo>
                  <a:pt x="64" y="304"/>
                </a:lnTo>
                <a:cubicBezTo>
                  <a:pt x="57" y="304"/>
                  <a:pt x="64" y="304"/>
                  <a:pt x="57" y="304"/>
                </a:cubicBezTo>
                <a:lnTo>
                  <a:pt x="57" y="297"/>
                </a:lnTo>
                <a:cubicBezTo>
                  <a:pt x="57" y="297"/>
                  <a:pt x="57" y="297"/>
                  <a:pt x="57" y="290"/>
                </a:cubicBezTo>
                <a:cubicBezTo>
                  <a:pt x="57" y="297"/>
                  <a:pt x="57" y="297"/>
                  <a:pt x="57" y="304"/>
                </a:cubicBezTo>
                <a:lnTo>
                  <a:pt x="57" y="311"/>
                </a:lnTo>
                <a:cubicBezTo>
                  <a:pt x="64" y="311"/>
                  <a:pt x="64" y="311"/>
                  <a:pt x="64" y="311"/>
                </a:cubicBezTo>
                <a:cubicBezTo>
                  <a:pt x="64" y="311"/>
                  <a:pt x="64" y="311"/>
                  <a:pt x="64" y="318"/>
                </a:cubicBezTo>
                <a:cubicBezTo>
                  <a:pt x="71" y="318"/>
                  <a:pt x="71" y="318"/>
                  <a:pt x="71" y="318"/>
                </a:cubicBezTo>
                <a:lnTo>
                  <a:pt x="78" y="318"/>
                </a:lnTo>
                <a:lnTo>
                  <a:pt x="78" y="325"/>
                </a:lnTo>
                <a:cubicBezTo>
                  <a:pt x="78" y="325"/>
                  <a:pt x="78" y="325"/>
                  <a:pt x="78" y="318"/>
                </a:cubicBezTo>
                <a:cubicBezTo>
                  <a:pt x="71" y="318"/>
                  <a:pt x="71" y="325"/>
                  <a:pt x="71" y="325"/>
                </a:cubicBezTo>
                <a:lnTo>
                  <a:pt x="71" y="318"/>
                </a:lnTo>
                <a:lnTo>
                  <a:pt x="64" y="318"/>
                </a:lnTo>
                <a:lnTo>
                  <a:pt x="57" y="318"/>
                </a:lnTo>
                <a:cubicBezTo>
                  <a:pt x="57" y="318"/>
                  <a:pt x="57" y="318"/>
                  <a:pt x="57" y="311"/>
                </a:cubicBezTo>
                <a:cubicBezTo>
                  <a:pt x="57" y="311"/>
                  <a:pt x="57" y="311"/>
                  <a:pt x="57" y="318"/>
                </a:cubicBezTo>
                <a:cubicBezTo>
                  <a:pt x="57" y="325"/>
                  <a:pt x="57" y="339"/>
                  <a:pt x="57" y="354"/>
                </a:cubicBezTo>
                <a:cubicBezTo>
                  <a:pt x="57" y="354"/>
                  <a:pt x="57" y="354"/>
                  <a:pt x="64" y="354"/>
                </a:cubicBezTo>
                <a:cubicBezTo>
                  <a:pt x="64" y="354"/>
                  <a:pt x="64" y="354"/>
                  <a:pt x="71" y="354"/>
                </a:cubicBezTo>
                <a:cubicBezTo>
                  <a:pt x="71" y="354"/>
                  <a:pt x="71" y="354"/>
                  <a:pt x="71" y="361"/>
                </a:cubicBezTo>
                <a:cubicBezTo>
                  <a:pt x="71" y="354"/>
                  <a:pt x="71" y="354"/>
                  <a:pt x="71" y="354"/>
                </a:cubicBezTo>
                <a:cubicBezTo>
                  <a:pt x="78" y="354"/>
                  <a:pt x="78" y="354"/>
                  <a:pt x="78" y="354"/>
                </a:cubicBezTo>
                <a:cubicBezTo>
                  <a:pt x="71" y="354"/>
                  <a:pt x="71" y="354"/>
                  <a:pt x="71" y="361"/>
                </a:cubicBezTo>
                <a:cubicBezTo>
                  <a:pt x="71" y="361"/>
                  <a:pt x="71" y="361"/>
                  <a:pt x="71" y="368"/>
                </a:cubicBezTo>
                <a:cubicBezTo>
                  <a:pt x="78" y="368"/>
                  <a:pt x="78" y="361"/>
                  <a:pt x="78" y="361"/>
                </a:cubicBezTo>
                <a:cubicBezTo>
                  <a:pt x="78" y="361"/>
                  <a:pt x="78" y="361"/>
                  <a:pt x="71" y="361"/>
                </a:cubicBezTo>
                <a:cubicBezTo>
                  <a:pt x="78" y="361"/>
                  <a:pt x="78" y="361"/>
                  <a:pt x="78" y="361"/>
                </a:cubicBezTo>
                <a:lnTo>
                  <a:pt x="78" y="354"/>
                </a:lnTo>
                <a:cubicBezTo>
                  <a:pt x="78" y="354"/>
                  <a:pt x="78" y="354"/>
                  <a:pt x="78" y="361"/>
                </a:cubicBezTo>
                <a:lnTo>
                  <a:pt x="85" y="361"/>
                </a:lnTo>
                <a:cubicBezTo>
                  <a:pt x="92" y="361"/>
                  <a:pt x="92" y="361"/>
                  <a:pt x="92" y="361"/>
                </a:cubicBezTo>
                <a:cubicBezTo>
                  <a:pt x="99" y="361"/>
                  <a:pt x="99" y="361"/>
                  <a:pt x="99" y="361"/>
                </a:cubicBezTo>
                <a:lnTo>
                  <a:pt x="106" y="361"/>
                </a:lnTo>
                <a:cubicBezTo>
                  <a:pt x="99" y="361"/>
                  <a:pt x="106" y="368"/>
                  <a:pt x="99" y="368"/>
                </a:cubicBezTo>
                <a:cubicBezTo>
                  <a:pt x="99" y="368"/>
                  <a:pt x="99" y="368"/>
                  <a:pt x="106" y="368"/>
                </a:cubicBezTo>
                <a:cubicBezTo>
                  <a:pt x="113" y="368"/>
                  <a:pt x="113" y="368"/>
                  <a:pt x="113" y="375"/>
                </a:cubicBezTo>
                <a:lnTo>
                  <a:pt x="113" y="368"/>
                </a:lnTo>
                <a:lnTo>
                  <a:pt x="113" y="375"/>
                </a:lnTo>
                <a:cubicBezTo>
                  <a:pt x="113" y="375"/>
                  <a:pt x="113" y="375"/>
                  <a:pt x="120" y="375"/>
                </a:cubicBezTo>
                <a:lnTo>
                  <a:pt x="127" y="375"/>
                </a:lnTo>
                <a:lnTo>
                  <a:pt x="127" y="382"/>
                </a:lnTo>
                <a:lnTo>
                  <a:pt x="134" y="382"/>
                </a:lnTo>
                <a:lnTo>
                  <a:pt x="134" y="389"/>
                </a:lnTo>
                <a:lnTo>
                  <a:pt x="127" y="389"/>
                </a:lnTo>
                <a:lnTo>
                  <a:pt x="127" y="396"/>
                </a:lnTo>
                <a:cubicBezTo>
                  <a:pt x="134" y="396"/>
                  <a:pt x="134" y="396"/>
                  <a:pt x="134" y="396"/>
                </a:cubicBezTo>
                <a:cubicBezTo>
                  <a:pt x="141" y="396"/>
                  <a:pt x="141" y="389"/>
                  <a:pt x="141" y="389"/>
                </a:cubicBezTo>
                <a:cubicBezTo>
                  <a:pt x="141" y="396"/>
                  <a:pt x="148" y="396"/>
                  <a:pt x="148" y="396"/>
                </a:cubicBezTo>
                <a:cubicBezTo>
                  <a:pt x="155" y="396"/>
                  <a:pt x="155" y="396"/>
                  <a:pt x="155" y="396"/>
                </a:cubicBezTo>
                <a:lnTo>
                  <a:pt x="163" y="396"/>
                </a:lnTo>
                <a:cubicBezTo>
                  <a:pt x="163" y="396"/>
                  <a:pt x="163" y="403"/>
                  <a:pt x="170" y="403"/>
                </a:cubicBezTo>
                <a:cubicBezTo>
                  <a:pt x="177" y="403"/>
                  <a:pt x="177" y="410"/>
                  <a:pt x="177" y="410"/>
                </a:cubicBezTo>
                <a:cubicBezTo>
                  <a:pt x="177" y="417"/>
                  <a:pt x="170" y="417"/>
                  <a:pt x="170" y="417"/>
                </a:cubicBezTo>
                <a:cubicBezTo>
                  <a:pt x="170" y="417"/>
                  <a:pt x="170" y="417"/>
                  <a:pt x="170" y="424"/>
                </a:cubicBezTo>
                <a:cubicBezTo>
                  <a:pt x="170" y="424"/>
                  <a:pt x="170" y="424"/>
                  <a:pt x="163" y="424"/>
                </a:cubicBezTo>
                <a:cubicBezTo>
                  <a:pt x="163" y="424"/>
                  <a:pt x="163" y="424"/>
                  <a:pt x="163" y="431"/>
                </a:cubicBezTo>
                <a:lnTo>
                  <a:pt x="163" y="438"/>
                </a:lnTo>
                <a:cubicBezTo>
                  <a:pt x="163" y="438"/>
                  <a:pt x="163" y="438"/>
                  <a:pt x="163" y="445"/>
                </a:cubicBezTo>
                <a:cubicBezTo>
                  <a:pt x="155" y="445"/>
                  <a:pt x="155" y="445"/>
                  <a:pt x="155" y="452"/>
                </a:cubicBezTo>
                <a:cubicBezTo>
                  <a:pt x="155" y="452"/>
                  <a:pt x="155" y="452"/>
                  <a:pt x="148" y="452"/>
                </a:cubicBezTo>
                <a:cubicBezTo>
                  <a:pt x="148" y="452"/>
                  <a:pt x="148" y="452"/>
                  <a:pt x="148" y="460"/>
                </a:cubicBezTo>
                <a:cubicBezTo>
                  <a:pt x="148" y="460"/>
                  <a:pt x="148" y="452"/>
                  <a:pt x="141" y="452"/>
                </a:cubicBezTo>
                <a:cubicBezTo>
                  <a:pt x="141" y="460"/>
                  <a:pt x="141" y="460"/>
                  <a:pt x="141" y="460"/>
                </a:cubicBezTo>
                <a:cubicBezTo>
                  <a:pt x="141" y="460"/>
                  <a:pt x="141" y="460"/>
                  <a:pt x="134" y="460"/>
                </a:cubicBezTo>
                <a:cubicBezTo>
                  <a:pt x="141" y="460"/>
                  <a:pt x="134" y="467"/>
                  <a:pt x="134" y="467"/>
                </a:cubicBezTo>
                <a:cubicBezTo>
                  <a:pt x="141" y="474"/>
                  <a:pt x="134" y="474"/>
                  <a:pt x="134" y="474"/>
                </a:cubicBezTo>
                <a:cubicBezTo>
                  <a:pt x="134" y="481"/>
                  <a:pt x="127" y="481"/>
                  <a:pt x="127" y="481"/>
                </a:cubicBezTo>
                <a:cubicBezTo>
                  <a:pt x="127" y="481"/>
                  <a:pt x="134" y="481"/>
                  <a:pt x="134" y="474"/>
                </a:cubicBezTo>
                <a:lnTo>
                  <a:pt x="127" y="474"/>
                </a:lnTo>
                <a:cubicBezTo>
                  <a:pt x="127" y="474"/>
                  <a:pt x="127" y="474"/>
                  <a:pt x="127" y="481"/>
                </a:cubicBezTo>
                <a:cubicBezTo>
                  <a:pt x="170" y="523"/>
                  <a:pt x="233" y="551"/>
                  <a:pt x="297" y="551"/>
                </a:cubicBezTo>
                <a:cubicBezTo>
                  <a:pt x="417" y="551"/>
                  <a:pt x="516" y="460"/>
                  <a:pt x="537" y="347"/>
                </a:cubicBezTo>
                <a:cubicBezTo>
                  <a:pt x="537" y="339"/>
                  <a:pt x="537" y="339"/>
                  <a:pt x="537" y="339"/>
                </a:cubicBezTo>
                <a:cubicBezTo>
                  <a:pt x="537" y="332"/>
                  <a:pt x="530" y="332"/>
                  <a:pt x="530" y="332"/>
                </a:cubicBezTo>
                <a:cubicBezTo>
                  <a:pt x="530" y="332"/>
                  <a:pt x="530" y="332"/>
                  <a:pt x="530" y="325"/>
                </a:cubicBezTo>
                <a:cubicBezTo>
                  <a:pt x="530" y="325"/>
                  <a:pt x="530" y="325"/>
                  <a:pt x="530" y="318"/>
                </a:cubicBezTo>
                <a:lnTo>
                  <a:pt x="530" y="311"/>
                </a:lnTo>
                <a:cubicBezTo>
                  <a:pt x="530" y="311"/>
                  <a:pt x="530" y="311"/>
                  <a:pt x="523" y="311"/>
                </a:cubicBezTo>
                <a:cubicBezTo>
                  <a:pt x="523" y="304"/>
                  <a:pt x="523" y="304"/>
                  <a:pt x="523" y="304"/>
                </a:cubicBezTo>
                <a:cubicBezTo>
                  <a:pt x="516" y="304"/>
                  <a:pt x="516" y="304"/>
                  <a:pt x="516" y="304"/>
                </a:cubicBezTo>
                <a:cubicBezTo>
                  <a:pt x="516" y="304"/>
                  <a:pt x="516" y="304"/>
                  <a:pt x="523" y="304"/>
                </a:cubicBezTo>
                <a:lnTo>
                  <a:pt x="516" y="304"/>
                </a:lnTo>
                <a:lnTo>
                  <a:pt x="516" y="297"/>
                </a:lnTo>
                <a:cubicBezTo>
                  <a:pt x="516" y="297"/>
                  <a:pt x="516" y="297"/>
                  <a:pt x="516" y="290"/>
                </a:cubicBezTo>
                <a:cubicBezTo>
                  <a:pt x="516" y="297"/>
                  <a:pt x="516" y="297"/>
                  <a:pt x="509" y="297"/>
                </a:cubicBezTo>
                <a:cubicBezTo>
                  <a:pt x="509" y="290"/>
                  <a:pt x="509" y="290"/>
                  <a:pt x="509" y="290"/>
                </a:cubicBezTo>
                <a:cubicBezTo>
                  <a:pt x="509" y="290"/>
                  <a:pt x="509" y="290"/>
                  <a:pt x="509" y="297"/>
                </a:cubicBezTo>
                <a:cubicBezTo>
                  <a:pt x="509" y="297"/>
                  <a:pt x="509" y="297"/>
                  <a:pt x="502" y="297"/>
                </a:cubicBezTo>
                <a:lnTo>
                  <a:pt x="502" y="304"/>
                </a:lnTo>
                <a:cubicBezTo>
                  <a:pt x="495" y="304"/>
                  <a:pt x="495" y="304"/>
                  <a:pt x="495" y="304"/>
                </a:cubicBezTo>
                <a:lnTo>
                  <a:pt x="488" y="311"/>
                </a:lnTo>
                <a:cubicBezTo>
                  <a:pt x="481" y="311"/>
                  <a:pt x="481" y="311"/>
                  <a:pt x="481" y="311"/>
                </a:cubicBezTo>
                <a:cubicBezTo>
                  <a:pt x="481" y="311"/>
                  <a:pt x="481" y="311"/>
                  <a:pt x="481" y="318"/>
                </a:cubicBezTo>
                <a:lnTo>
                  <a:pt x="481" y="325"/>
                </a:lnTo>
                <a:cubicBezTo>
                  <a:pt x="481" y="325"/>
                  <a:pt x="481" y="325"/>
                  <a:pt x="481" y="332"/>
                </a:cubicBezTo>
                <a:cubicBezTo>
                  <a:pt x="481" y="332"/>
                  <a:pt x="481" y="332"/>
                  <a:pt x="474" y="332"/>
                </a:cubicBezTo>
                <a:cubicBezTo>
                  <a:pt x="474" y="325"/>
                  <a:pt x="474" y="325"/>
                  <a:pt x="466" y="325"/>
                </a:cubicBezTo>
                <a:cubicBezTo>
                  <a:pt x="466" y="325"/>
                  <a:pt x="466" y="325"/>
                  <a:pt x="466" y="318"/>
                </a:cubicBezTo>
                <a:lnTo>
                  <a:pt x="466" y="311"/>
                </a:lnTo>
                <a:cubicBezTo>
                  <a:pt x="466" y="311"/>
                  <a:pt x="466" y="304"/>
                  <a:pt x="459" y="304"/>
                </a:cubicBezTo>
                <a:cubicBezTo>
                  <a:pt x="459" y="297"/>
                  <a:pt x="459" y="297"/>
                  <a:pt x="459" y="297"/>
                </a:cubicBezTo>
                <a:cubicBezTo>
                  <a:pt x="466" y="297"/>
                  <a:pt x="459" y="297"/>
                  <a:pt x="459" y="297"/>
                </a:cubicBezTo>
                <a:cubicBezTo>
                  <a:pt x="452" y="297"/>
                  <a:pt x="452" y="297"/>
                  <a:pt x="452" y="297"/>
                </a:cubicBezTo>
                <a:cubicBezTo>
                  <a:pt x="452" y="297"/>
                  <a:pt x="452" y="297"/>
                  <a:pt x="452" y="290"/>
                </a:cubicBezTo>
                <a:cubicBezTo>
                  <a:pt x="452" y="297"/>
                  <a:pt x="452" y="290"/>
                  <a:pt x="452" y="290"/>
                </a:cubicBezTo>
                <a:cubicBezTo>
                  <a:pt x="445" y="290"/>
                  <a:pt x="445" y="290"/>
                  <a:pt x="445" y="290"/>
                </a:cubicBezTo>
                <a:cubicBezTo>
                  <a:pt x="445" y="283"/>
                  <a:pt x="445" y="283"/>
                  <a:pt x="445" y="283"/>
                </a:cubicBezTo>
                <a:cubicBezTo>
                  <a:pt x="445" y="283"/>
                  <a:pt x="438" y="290"/>
                  <a:pt x="438" y="283"/>
                </a:cubicBezTo>
                <a:lnTo>
                  <a:pt x="431" y="283"/>
                </a:lnTo>
                <a:cubicBezTo>
                  <a:pt x="431" y="290"/>
                  <a:pt x="431" y="290"/>
                  <a:pt x="431" y="290"/>
                </a:cubicBezTo>
                <a:lnTo>
                  <a:pt x="431" y="283"/>
                </a:lnTo>
                <a:cubicBezTo>
                  <a:pt x="424" y="283"/>
                  <a:pt x="424" y="283"/>
                  <a:pt x="424" y="283"/>
                </a:cubicBezTo>
                <a:cubicBezTo>
                  <a:pt x="417" y="283"/>
                  <a:pt x="417" y="283"/>
                  <a:pt x="417" y="283"/>
                </a:cubicBezTo>
                <a:lnTo>
                  <a:pt x="410" y="283"/>
                </a:lnTo>
                <a:cubicBezTo>
                  <a:pt x="410" y="283"/>
                  <a:pt x="403" y="283"/>
                  <a:pt x="403" y="276"/>
                </a:cubicBezTo>
                <a:cubicBezTo>
                  <a:pt x="403" y="276"/>
                  <a:pt x="403" y="276"/>
                  <a:pt x="403" y="269"/>
                </a:cubicBezTo>
                <a:cubicBezTo>
                  <a:pt x="396" y="269"/>
                  <a:pt x="396" y="269"/>
                  <a:pt x="396" y="269"/>
                </a:cubicBezTo>
                <a:cubicBezTo>
                  <a:pt x="396" y="269"/>
                  <a:pt x="396" y="269"/>
                  <a:pt x="396" y="276"/>
                </a:cubicBezTo>
                <a:cubicBezTo>
                  <a:pt x="396" y="276"/>
                  <a:pt x="396" y="276"/>
                  <a:pt x="396" y="283"/>
                </a:cubicBezTo>
                <a:cubicBezTo>
                  <a:pt x="396" y="283"/>
                  <a:pt x="396" y="283"/>
                  <a:pt x="403" y="283"/>
                </a:cubicBezTo>
                <a:cubicBezTo>
                  <a:pt x="403" y="283"/>
                  <a:pt x="403" y="283"/>
                  <a:pt x="396" y="283"/>
                </a:cubicBezTo>
                <a:lnTo>
                  <a:pt x="403" y="283"/>
                </a:lnTo>
                <a:cubicBezTo>
                  <a:pt x="396" y="283"/>
                  <a:pt x="396" y="283"/>
                  <a:pt x="403" y="283"/>
                </a:cubicBezTo>
                <a:lnTo>
                  <a:pt x="403" y="290"/>
                </a:lnTo>
                <a:cubicBezTo>
                  <a:pt x="403" y="283"/>
                  <a:pt x="403" y="283"/>
                  <a:pt x="403" y="283"/>
                </a:cubicBezTo>
                <a:lnTo>
                  <a:pt x="403" y="290"/>
                </a:lnTo>
                <a:cubicBezTo>
                  <a:pt x="410" y="290"/>
                  <a:pt x="410" y="290"/>
                  <a:pt x="410" y="290"/>
                </a:cubicBezTo>
                <a:cubicBezTo>
                  <a:pt x="417" y="283"/>
                  <a:pt x="417" y="283"/>
                  <a:pt x="417" y="283"/>
                </a:cubicBezTo>
                <a:lnTo>
                  <a:pt x="417" y="290"/>
                </a:lnTo>
                <a:lnTo>
                  <a:pt x="424" y="290"/>
                </a:lnTo>
                <a:cubicBezTo>
                  <a:pt x="424" y="290"/>
                  <a:pt x="424" y="290"/>
                  <a:pt x="424" y="297"/>
                </a:cubicBezTo>
                <a:cubicBezTo>
                  <a:pt x="424" y="304"/>
                  <a:pt x="424" y="304"/>
                  <a:pt x="424" y="304"/>
                </a:cubicBezTo>
                <a:cubicBezTo>
                  <a:pt x="417" y="304"/>
                  <a:pt x="417" y="304"/>
                  <a:pt x="417" y="304"/>
                </a:cubicBezTo>
                <a:lnTo>
                  <a:pt x="417" y="311"/>
                </a:lnTo>
                <a:cubicBezTo>
                  <a:pt x="410" y="311"/>
                  <a:pt x="410" y="311"/>
                  <a:pt x="410" y="311"/>
                </a:cubicBezTo>
                <a:lnTo>
                  <a:pt x="403" y="311"/>
                </a:lnTo>
                <a:cubicBezTo>
                  <a:pt x="403" y="318"/>
                  <a:pt x="403" y="318"/>
                  <a:pt x="396" y="318"/>
                </a:cubicBezTo>
                <a:lnTo>
                  <a:pt x="389" y="318"/>
                </a:lnTo>
                <a:cubicBezTo>
                  <a:pt x="382" y="325"/>
                  <a:pt x="382" y="325"/>
                  <a:pt x="382" y="318"/>
                </a:cubicBezTo>
                <a:cubicBezTo>
                  <a:pt x="382" y="318"/>
                  <a:pt x="382" y="318"/>
                  <a:pt x="382" y="311"/>
                </a:cubicBezTo>
                <a:cubicBezTo>
                  <a:pt x="382" y="311"/>
                  <a:pt x="375" y="311"/>
                  <a:pt x="375" y="304"/>
                </a:cubicBezTo>
                <a:cubicBezTo>
                  <a:pt x="375" y="304"/>
                  <a:pt x="375" y="304"/>
                  <a:pt x="368" y="297"/>
                </a:cubicBezTo>
                <a:cubicBezTo>
                  <a:pt x="368" y="297"/>
                  <a:pt x="368" y="297"/>
                  <a:pt x="368" y="290"/>
                </a:cubicBezTo>
                <a:cubicBezTo>
                  <a:pt x="368" y="283"/>
                  <a:pt x="361" y="283"/>
                  <a:pt x="361" y="283"/>
                </a:cubicBezTo>
                <a:cubicBezTo>
                  <a:pt x="361" y="276"/>
                  <a:pt x="361" y="276"/>
                  <a:pt x="361" y="276"/>
                </a:cubicBezTo>
                <a:cubicBezTo>
                  <a:pt x="361" y="269"/>
                  <a:pt x="353" y="269"/>
                  <a:pt x="353" y="269"/>
                </a:cubicBezTo>
                <a:cubicBezTo>
                  <a:pt x="353" y="269"/>
                  <a:pt x="353" y="269"/>
                  <a:pt x="361" y="262"/>
                </a:cubicBezTo>
                <a:cubicBezTo>
                  <a:pt x="361" y="254"/>
                  <a:pt x="361" y="254"/>
                  <a:pt x="361" y="254"/>
                </a:cubicBezTo>
                <a:cubicBezTo>
                  <a:pt x="361" y="254"/>
                  <a:pt x="361" y="254"/>
                  <a:pt x="353" y="254"/>
                </a:cubicBezTo>
                <a:cubicBezTo>
                  <a:pt x="353" y="254"/>
                  <a:pt x="353" y="254"/>
                  <a:pt x="346" y="254"/>
                </a:cubicBezTo>
                <a:cubicBezTo>
                  <a:pt x="346" y="254"/>
                  <a:pt x="346" y="247"/>
                  <a:pt x="346" y="254"/>
                </a:cubicBezTo>
                <a:cubicBezTo>
                  <a:pt x="346" y="254"/>
                  <a:pt x="346" y="254"/>
                  <a:pt x="339" y="254"/>
                </a:cubicBezTo>
                <a:cubicBezTo>
                  <a:pt x="339" y="247"/>
                  <a:pt x="339" y="247"/>
                  <a:pt x="339" y="247"/>
                </a:cubicBezTo>
                <a:cubicBezTo>
                  <a:pt x="332" y="247"/>
                  <a:pt x="332" y="247"/>
                  <a:pt x="332" y="247"/>
                </a:cubicBezTo>
                <a:cubicBezTo>
                  <a:pt x="339" y="247"/>
                  <a:pt x="339" y="247"/>
                  <a:pt x="332" y="247"/>
                </a:cubicBezTo>
                <a:lnTo>
                  <a:pt x="339" y="247"/>
                </a:lnTo>
                <a:lnTo>
                  <a:pt x="332" y="247"/>
                </a:lnTo>
                <a:cubicBezTo>
                  <a:pt x="332" y="240"/>
                  <a:pt x="332" y="240"/>
                  <a:pt x="332" y="240"/>
                </a:cubicBezTo>
                <a:cubicBezTo>
                  <a:pt x="332" y="240"/>
                  <a:pt x="332" y="240"/>
                  <a:pt x="339" y="240"/>
                </a:cubicBezTo>
                <a:cubicBezTo>
                  <a:pt x="332" y="240"/>
                  <a:pt x="332" y="240"/>
                  <a:pt x="332" y="240"/>
                </a:cubicBezTo>
                <a:lnTo>
                  <a:pt x="339" y="240"/>
                </a:lnTo>
                <a:lnTo>
                  <a:pt x="346" y="240"/>
                </a:lnTo>
                <a:cubicBezTo>
                  <a:pt x="346" y="240"/>
                  <a:pt x="346" y="240"/>
                  <a:pt x="339" y="240"/>
                </a:cubicBezTo>
                <a:cubicBezTo>
                  <a:pt x="339" y="240"/>
                  <a:pt x="339" y="240"/>
                  <a:pt x="339" y="233"/>
                </a:cubicBezTo>
                <a:lnTo>
                  <a:pt x="346" y="240"/>
                </a:lnTo>
                <a:lnTo>
                  <a:pt x="346" y="233"/>
                </a:lnTo>
                <a:cubicBezTo>
                  <a:pt x="346" y="240"/>
                  <a:pt x="346" y="240"/>
                  <a:pt x="346" y="240"/>
                </a:cubicBezTo>
                <a:cubicBezTo>
                  <a:pt x="346" y="233"/>
                  <a:pt x="346" y="233"/>
                  <a:pt x="346" y="233"/>
                </a:cubicBezTo>
                <a:lnTo>
                  <a:pt x="353" y="233"/>
                </a:lnTo>
                <a:cubicBezTo>
                  <a:pt x="353" y="233"/>
                  <a:pt x="353" y="233"/>
                  <a:pt x="361" y="233"/>
                </a:cubicBezTo>
                <a:cubicBezTo>
                  <a:pt x="361" y="233"/>
                  <a:pt x="361" y="240"/>
                  <a:pt x="368" y="240"/>
                </a:cubicBezTo>
                <a:lnTo>
                  <a:pt x="375" y="240"/>
                </a:lnTo>
                <a:lnTo>
                  <a:pt x="375" y="233"/>
                </a:lnTo>
                <a:cubicBezTo>
                  <a:pt x="375" y="226"/>
                  <a:pt x="375" y="226"/>
                  <a:pt x="375" y="226"/>
                </a:cubicBezTo>
                <a:lnTo>
                  <a:pt x="368" y="226"/>
                </a:lnTo>
                <a:lnTo>
                  <a:pt x="361" y="226"/>
                </a:lnTo>
                <a:cubicBezTo>
                  <a:pt x="361" y="226"/>
                  <a:pt x="368" y="226"/>
                  <a:pt x="368" y="219"/>
                </a:cubicBezTo>
                <a:cubicBezTo>
                  <a:pt x="368" y="219"/>
                  <a:pt x="368" y="219"/>
                  <a:pt x="361" y="219"/>
                </a:cubicBezTo>
                <a:cubicBezTo>
                  <a:pt x="353" y="219"/>
                  <a:pt x="353" y="219"/>
                  <a:pt x="353" y="219"/>
                </a:cubicBezTo>
                <a:cubicBezTo>
                  <a:pt x="353" y="219"/>
                  <a:pt x="361" y="219"/>
                  <a:pt x="361" y="226"/>
                </a:cubicBezTo>
                <a:cubicBezTo>
                  <a:pt x="361" y="226"/>
                  <a:pt x="361" y="226"/>
                  <a:pt x="353" y="226"/>
                </a:cubicBezTo>
                <a:cubicBezTo>
                  <a:pt x="353" y="219"/>
                  <a:pt x="353" y="219"/>
                  <a:pt x="353" y="219"/>
                </a:cubicBezTo>
                <a:cubicBezTo>
                  <a:pt x="353" y="219"/>
                  <a:pt x="353" y="219"/>
                  <a:pt x="346" y="219"/>
                </a:cubicBezTo>
                <a:cubicBezTo>
                  <a:pt x="346" y="219"/>
                  <a:pt x="346" y="219"/>
                  <a:pt x="353" y="219"/>
                </a:cubicBezTo>
                <a:cubicBezTo>
                  <a:pt x="346" y="219"/>
                  <a:pt x="346" y="219"/>
                  <a:pt x="346" y="219"/>
                </a:cubicBezTo>
                <a:cubicBezTo>
                  <a:pt x="346" y="219"/>
                  <a:pt x="339" y="219"/>
                  <a:pt x="346" y="219"/>
                </a:cubicBezTo>
                <a:cubicBezTo>
                  <a:pt x="346" y="226"/>
                  <a:pt x="346" y="226"/>
                  <a:pt x="346" y="226"/>
                </a:cubicBezTo>
                <a:cubicBezTo>
                  <a:pt x="346" y="226"/>
                  <a:pt x="346" y="226"/>
                  <a:pt x="339" y="226"/>
                </a:cubicBezTo>
                <a:cubicBezTo>
                  <a:pt x="339" y="226"/>
                  <a:pt x="339" y="226"/>
                  <a:pt x="339" y="233"/>
                </a:cubicBezTo>
                <a:cubicBezTo>
                  <a:pt x="339" y="240"/>
                  <a:pt x="339" y="240"/>
                  <a:pt x="339" y="240"/>
                </a:cubicBezTo>
                <a:lnTo>
                  <a:pt x="332" y="240"/>
                </a:lnTo>
                <a:cubicBezTo>
                  <a:pt x="332" y="240"/>
                  <a:pt x="332" y="240"/>
                  <a:pt x="325" y="240"/>
                </a:cubicBezTo>
                <a:cubicBezTo>
                  <a:pt x="325" y="240"/>
                  <a:pt x="325" y="240"/>
                  <a:pt x="325" y="247"/>
                </a:cubicBezTo>
                <a:cubicBezTo>
                  <a:pt x="325" y="247"/>
                  <a:pt x="325" y="247"/>
                  <a:pt x="325" y="254"/>
                </a:cubicBezTo>
                <a:lnTo>
                  <a:pt x="325" y="247"/>
                </a:lnTo>
                <a:cubicBezTo>
                  <a:pt x="325" y="247"/>
                  <a:pt x="325" y="247"/>
                  <a:pt x="318" y="254"/>
                </a:cubicBezTo>
                <a:cubicBezTo>
                  <a:pt x="318" y="247"/>
                  <a:pt x="318" y="247"/>
                  <a:pt x="318" y="247"/>
                </a:cubicBezTo>
                <a:lnTo>
                  <a:pt x="325" y="247"/>
                </a:lnTo>
                <a:lnTo>
                  <a:pt x="318" y="247"/>
                </a:lnTo>
                <a:cubicBezTo>
                  <a:pt x="318" y="247"/>
                  <a:pt x="318" y="247"/>
                  <a:pt x="318" y="240"/>
                </a:cubicBezTo>
                <a:cubicBezTo>
                  <a:pt x="318" y="247"/>
                  <a:pt x="318" y="240"/>
                  <a:pt x="318" y="240"/>
                </a:cubicBezTo>
                <a:lnTo>
                  <a:pt x="318" y="233"/>
                </a:lnTo>
                <a:cubicBezTo>
                  <a:pt x="318" y="233"/>
                  <a:pt x="318" y="233"/>
                  <a:pt x="311" y="233"/>
                </a:cubicBezTo>
                <a:lnTo>
                  <a:pt x="304" y="226"/>
                </a:lnTo>
                <a:cubicBezTo>
                  <a:pt x="297" y="226"/>
                  <a:pt x="297" y="226"/>
                  <a:pt x="297" y="226"/>
                </a:cubicBezTo>
                <a:lnTo>
                  <a:pt x="297" y="219"/>
                </a:lnTo>
                <a:lnTo>
                  <a:pt x="297" y="226"/>
                </a:lnTo>
                <a:cubicBezTo>
                  <a:pt x="297" y="233"/>
                  <a:pt x="297" y="233"/>
                  <a:pt x="297" y="233"/>
                </a:cubicBezTo>
                <a:lnTo>
                  <a:pt x="304" y="233"/>
                </a:lnTo>
                <a:cubicBezTo>
                  <a:pt x="311" y="240"/>
                  <a:pt x="311" y="240"/>
                  <a:pt x="311" y="240"/>
                </a:cubicBezTo>
                <a:lnTo>
                  <a:pt x="304" y="240"/>
                </a:lnTo>
                <a:cubicBezTo>
                  <a:pt x="311" y="240"/>
                  <a:pt x="311" y="240"/>
                  <a:pt x="311" y="240"/>
                </a:cubicBezTo>
                <a:cubicBezTo>
                  <a:pt x="311" y="240"/>
                  <a:pt x="311" y="240"/>
                  <a:pt x="311" y="247"/>
                </a:cubicBezTo>
                <a:cubicBezTo>
                  <a:pt x="311" y="247"/>
                  <a:pt x="311" y="247"/>
                  <a:pt x="304" y="247"/>
                </a:cubicBezTo>
                <a:lnTo>
                  <a:pt x="304" y="240"/>
                </a:lnTo>
                <a:cubicBezTo>
                  <a:pt x="304" y="240"/>
                  <a:pt x="304" y="240"/>
                  <a:pt x="297" y="240"/>
                </a:cubicBezTo>
                <a:cubicBezTo>
                  <a:pt x="297" y="233"/>
                  <a:pt x="297" y="240"/>
                  <a:pt x="297" y="233"/>
                </a:cubicBezTo>
                <a:cubicBezTo>
                  <a:pt x="297" y="233"/>
                  <a:pt x="297" y="233"/>
                  <a:pt x="290" y="233"/>
                </a:cubicBezTo>
                <a:lnTo>
                  <a:pt x="290" y="226"/>
                </a:lnTo>
                <a:lnTo>
                  <a:pt x="283" y="226"/>
                </a:lnTo>
                <a:cubicBezTo>
                  <a:pt x="283" y="226"/>
                  <a:pt x="283" y="233"/>
                  <a:pt x="276" y="233"/>
                </a:cubicBezTo>
                <a:cubicBezTo>
                  <a:pt x="276" y="226"/>
                  <a:pt x="276" y="233"/>
                  <a:pt x="276" y="233"/>
                </a:cubicBezTo>
                <a:cubicBezTo>
                  <a:pt x="276" y="233"/>
                  <a:pt x="276" y="226"/>
                  <a:pt x="269" y="233"/>
                </a:cubicBezTo>
                <a:cubicBezTo>
                  <a:pt x="269" y="240"/>
                  <a:pt x="262" y="233"/>
                  <a:pt x="262" y="240"/>
                </a:cubicBezTo>
                <a:cubicBezTo>
                  <a:pt x="262" y="240"/>
                  <a:pt x="262" y="240"/>
                  <a:pt x="262" y="247"/>
                </a:cubicBezTo>
                <a:lnTo>
                  <a:pt x="255" y="247"/>
                </a:lnTo>
                <a:cubicBezTo>
                  <a:pt x="255" y="247"/>
                  <a:pt x="255" y="247"/>
                  <a:pt x="255" y="254"/>
                </a:cubicBezTo>
                <a:lnTo>
                  <a:pt x="248" y="254"/>
                </a:lnTo>
                <a:cubicBezTo>
                  <a:pt x="248" y="254"/>
                  <a:pt x="248" y="254"/>
                  <a:pt x="240" y="254"/>
                </a:cubicBezTo>
                <a:cubicBezTo>
                  <a:pt x="240" y="247"/>
                  <a:pt x="240" y="247"/>
                  <a:pt x="240" y="247"/>
                </a:cubicBezTo>
                <a:cubicBezTo>
                  <a:pt x="233" y="247"/>
                  <a:pt x="240" y="247"/>
                  <a:pt x="240" y="247"/>
                </a:cubicBezTo>
                <a:lnTo>
                  <a:pt x="233" y="247"/>
                </a:lnTo>
                <a:cubicBezTo>
                  <a:pt x="233" y="247"/>
                  <a:pt x="233" y="247"/>
                  <a:pt x="240" y="247"/>
                </a:cubicBezTo>
                <a:cubicBezTo>
                  <a:pt x="240" y="247"/>
                  <a:pt x="240" y="247"/>
                  <a:pt x="233" y="247"/>
                </a:cubicBezTo>
                <a:lnTo>
                  <a:pt x="233" y="240"/>
                </a:lnTo>
                <a:cubicBezTo>
                  <a:pt x="240" y="240"/>
                  <a:pt x="240" y="240"/>
                  <a:pt x="240" y="233"/>
                </a:cubicBezTo>
                <a:cubicBezTo>
                  <a:pt x="240" y="233"/>
                  <a:pt x="240" y="233"/>
                  <a:pt x="233" y="233"/>
                </a:cubicBezTo>
                <a:lnTo>
                  <a:pt x="240" y="233"/>
                </a:lnTo>
                <a:cubicBezTo>
                  <a:pt x="240" y="226"/>
                  <a:pt x="240" y="226"/>
                  <a:pt x="240" y="226"/>
                </a:cubicBezTo>
                <a:lnTo>
                  <a:pt x="248" y="226"/>
                </a:lnTo>
                <a:cubicBezTo>
                  <a:pt x="248" y="226"/>
                  <a:pt x="255" y="233"/>
                  <a:pt x="255" y="226"/>
                </a:cubicBezTo>
                <a:lnTo>
                  <a:pt x="255" y="233"/>
                </a:lnTo>
                <a:cubicBezTo>
                  <a:pt x="255" y="226"/>
                  <a:pt x="255" y="226"/>
                  <a:pt x="255" y="226"/>
                </a:cubicBezTo>
                <a:cubicBezTo>
                  <a:pt x="262" y="226"/>
                  <a:pt x="262" y="226"/>
                  <a:pt x="262" y="226"/>
                </a:cubicBezTo>
                <a:lnTo>
                  <a:pt x="255" y="226"/>
                </a:lnTo>
                <a:cubicBezTo>
                  <a:pt x="255" y="226"/>
                  <a:pt x="255" y="226"/>
                  <a:pt x="262" y="219"/>
                </a:cubicBezTo>
                <a:cubicBezTo>
                  <a:pt x="262" y="226"/>
                  <a:pt x="262" y="226"/>
                  <a:pt x="262" y="226"/>
                </a:cubicBezTo>
                <a:lnTo>
                  <a:pt x="262" y="219"/>
                </a:lnTo>
                <a:cubicBezTo>
                  <a:pt x="255" y="219"/>
                  <a:pt x="262" y="219"/>
                  <a:pt x="255" y="219"/>
                </a:cubicBezTo>
                <a:cubicBezTo>
                  <a:pt x="255" y="212"/>
                  <a:pt x="255" y="212"/>
                  <a:pt x="255" y="212"/>
                </a:cubicBezTo>
                <a:lnTo>
                  <a:pt x="255" y="219"/>
                </a:lnTo>
                <a:cubicBezTo>
                  <a:pt x="255" y="212"/>
                  <a:pt x="255" y="212"/>
                  <a:pt x="248" y="212"/>
                </a:cubicBezTo>
                <a:lnTo>
                  <a:pt x="255" y="212"/>
                </a:lnTo>
                <a:cubicBezTo>
                  <a:pt x="255" y="212"/>
                  <a:pt x="255" y="212"/>
                  <a:pt x="255" y="205"/>
                </a:cubicBezTo>
                <a:cubicBezTo>
                  <a:pt x="255" y="205"/>
                  <a:pt x="255" y="205"/>
                  <a:pt x="262" y="205"/>
                </a:cubicBezTo>
                <a:lnTo>
                  <a:pt x="262" y="212"/>
                </a:lnTo>
                <a:cubicBezTo>
                  <a:pt x="262" y="205"/>
                  <a:pt x="262" y="212"/>
                  <a:pt x="262" y="212"/>
                </a:cubicBezTo>
                <a:cubicBezTo>
                  <a:pt x="262" y="205"/>
                  <a:pt x="262" y="205"/>
                  <a:pt x="262" y="205"/>
                </a:cubicBezTo>
                <a:cubicBezTo>
                  <a:pt x="262" y="205"/>
                  <a:pt x="262" y="205"/>
                  <a:pt x="269" y="205"/>
                </a:cubicBezTo>
                <a:cubicBezTo>
                  <a:pt x="269" y="198"/>
                  <a:pt x="269" y="198"/>
                  <a:pt x="269" y="198"/>
                </a:cubicBezTo>
                <a:lnTo>
                  <a:pt x="276" y="198"/>
                </a:lnTo>
                <a:cubicBezTo>
                  <a:pt x="276" y="198"/>
                  <a:pt x="276" y="191"/>
                  <a:pt x="283" y="198"/>
                </a:cubicBezTo>
                <a:cubicBezTo>
                  <a:pt x="283" y="198"/>
                  <a:pt x="283" y="198"/>
                  <a:pt x="283" y="191"/>
                </a:cubicBezTo>
                <a:cubicBezTo>
                  <a:pt x="283" y="191"/>
                  <a:pt x="283" y="191"/>
                  <a:pt x="283" y="198"/>
                </a:cubicBezTo>
                <a:cubicBezTo>
                  <a:pt x="283" y="198"/>
                  <a:pt x="283" y="198"/>
                  <a:pt x="283" y="191"/>
                </a:cubicBezTo>
                <a:cubicBezTo>
                  <a:pt x="283" y="191"/>
                  <a:pt x="283" y="191"/>
                  <a:pt x="290" y="191"/>
                </a:cubicBezTo>
                <a:lnTo>
                  <a:pt x="283" y="191"/>
                </a:lnTo>
                <a:cubicBezTo>
                  <a:pt x="283" y="191"/>
                  <a:pt x="283" y="191"/>
                  <a:pt x="283" y="184"/>
                </a:cubicBezTo>
                <a:cubicBezTo>
                  <a:pt x="283" y="184"/>
                  <a:pt x="283" y="184"/>
                  <a:pt x="290" y="184"/>
                </a:cubicBezTo>
                <a:lnTo>
                  <a:pt x="290" y="191"/>
                </a:lnTo>
                <a:lnTo>
                  <a:pt x="297" y="191"/>
                </a:lnTo>
                <a:lnTo>
                  <a:pt x="304" y="191"/>
                </a:lnTo>
                <a:cubicBezTo>
                  <a:pt x="304" y="191"/>
                  <a:pt x="304" y="191"/>
                  <a:pt x="311" y="191"/>
                </a:cubicBezTo>
                <a:lnTo>
                  <a:pt x="318" y="191"/>
                </a:lnTo>
                <a:cubicBezTo>
                  <a:pt x="318" y="184"/>
                  <a:pt x="318" y="191"/>
                  <a:pt x="318" y="184"/>
                </a:cubicBezTo>
                <a:lnTo>
                  <a:pt x="318" y="177"/>
                </a:lnTo>
                <a:cubicBezTo>
                  <a:pt x="325" y="177"/>
                  <a:pt x="325" y="177"/>
                  <a:pt x="325" y="177"/>
                </a:cubicBezTo>
                <a:cubicBezTo>
                  <a:pt x="325" y="177"/>
                  <a:pt x="325" y="177"/>
                  <a:pt x="325" y="184"/>
                </a:cubicBezTo>
                <a:cubicBezTo>
                  <a:pt x="325" y="184"/>
                  <a:pt x="325" y="184"/>
                  <a:pt x="325" y="177"/>
                </a:cubicBezTo>
                <a:cubicBezTo>
                  <a:pt x="325" y="177"/>
                  <a:pt x="325" y="177"/>
                  <a:pt x="332" y="177"/>
                </a:cubicBezTo>
                <a:lnTo>
                  <a:pt x="325" y="177"/>
                </a:lnTo>
                <a:cubicBezTo>
                  <a:pt x="325" y="177"/>
                  <a:pt x="325" y="177"/>
                  <a:pt x="325" y="170"/>
                </a:cubicBezTo>
                <a:cubicBezTo>
                  <a:pt x="332" y="170"/>
                  <a:pt x="332" y="170"/>
                  <a:pt x="332" y="170"/>
                </a:cubicBezTo>
                <a:lnTo>
                  <a:pt x="339" y="170"/>
                </a:lnTo>
                <a:lnTo>
                  <a:pt x="346" y="170"/>
                </a:lnTo>
                <a:lnTo>
                  <a:pt x="339" y="170"/>
                </a:lnTo>
                <a:lnTo>
                  <a:pt x="339" y="163"/>
                </a:lnTo>
                <a:lnTo>
                  <a:pt x="339" y="170"/>
                </a:lnTo>
                <a:cubicBezTo>
                  <a:pt x="339" y="170"/>
                  <a:pt x="339" y="170"/>
                  <a:pt x="332" y="170"/>
                </a:cubicBezTo>
                <a:cubicBezTo>
                  <a:pt x="325" y="170"/>
                  <a:pt x="325" y="170"/>
                  <a:pt x="325" y="170"/>
                </a:cubicBezTo>
                <a:cubicBezTo>
                  <a:pt x="318" y="170"/>
                  <a:pt x="318" y="163"/>
                  <a:pt x="318" y="163"/>
                </a:cubicBezTo>
                <a:cubicBezTo>
                  <a:pt x="318" y="163"/>
                  <a:pt x="318" y="163"/>
                  <a:pt x="318" y="156"/>
                </a:cubicBezTo>
                <a:lnTo>
                  <a:pt x="325" y="156"/>
                </a:lnTo>
                <a:lnTo>
                  <a:pt x="332" y="149"/>
                </a:lnTo>
                <a:cubicBezTo>
                  <a:pt x="332" y="141"/>
                  <a:pt x="332" y="141"/>
                  <a:pt x="332" y="141"/>
                </a:cubicBezTo>
                <a:cubicBezTo>
                  <a:pt x="332" y="141"/>
                  <a:pt x="332" y="141"/>
                  <a:pt x="325" y="141"/>
                </a:cubicBezTo>
                <a:cubicBezTo>
                  <a:pt x="325" y="141"/>
                  <a:pt x="325" y="141"/>
                  <a:pt x="325" y="149"/>
                </a:cubicBezTo>
                <a:cubicBezTo>
                  <a:pt x="318" y="149"/>
                  <a:pt x="318" y="149"/>
                  <a:pt x="318" y="149"/>
                </a:cubicBezTo>
                <a:cubicBezTo>
                  <a:pt x="318" y="149"/>
                  <a:pt x="318" y="149"/>
                  <a:pt x="318" y="156"/>
                </a:cubicBezTo>
                <a:cubicBezTo>
                  <a:pt x="311" y="156"/>
                  <a:pt x="311" y="156"/>
                  <a:pt x="311" y="156"/>
                </a:cubicBezTo>
                <a:cubicBezTo>
                  <a:pt x="311" y="163"/>
                  <a:pt x="311" y="163"/>
                  <a:pt x="311" y="163"/>
                </a:cubicBezTo>
                <a:cubicBezTo>
                  <a:pt x="311" y="170"/>
                  <a:pt x="311" y="170"/>
                  <a:pt x="311" y="170"/>
                </a:cubicBezTo>
                <a:lnTo>
                  <a:pt x="304" y="170"/>
                </a:lnTo>
                <a:cubicBezTo>
                  <a:pt x="311" y="170"/>
                  <a:pt x="311" y="170"/>
                  <a:pt x="311" y="170"/>
                </a:cubicBezTo>
                <a:lnTo>
                  <a:pt x="311" y="177"/>
                </a:lnTo>
                <a:lnTo>
                  <a:pt x="304" y="177"/>
                </a:lnTo>
                <a:lnTo>
                  <a:pt x="311" y="177"/>
                </a:lnTo>
                <a:cubicBezTo>
                  <a:pt x="304" y="177"/>
                  <a:pt x="304" y="177"/>
                  <a:pt x="304" y="177"/>
                </a:cubicBezTo>
                <a:cubicBezTo>
                  <a:pt x="304" y="184"/>
                  <a:pt x="304" y="184"/>
                  <a:pt x="304" y="184"/>
                </a:cubicBezTo>
                <a:cubicBezTo>
                  <a:pt x="304" y="184"/>
                  <a:pt x="304" y="184"/>
                  <a:pt x="297" y="184"/>
                </a:cubicBezTo>
                <a:cubicBezTo>
                  <a:pt x="297" y="184"/>
                  <a:pt x="297" y="184"/>
                  <a:pt x="297" y="177"/>
                </a:cubicBezTo>
                <a:cubicBezTo>
                  <a:pt x="297" y="177"/>
                  <a:pt x="297" y="177"/>
                  <a:pt x="290" y="177"/>
                </a:cubicBezTo>
                <a:cubicBezTo>
                  <a:pt x="290" y="177"/>
                  <a:pt x="290" y="177"/>
                  <a:pt x="290" y="170"/>
                </a:cubicBezTo>
                <a:lnTo>
                  <a:pt x="290" y="177"/>
                </a:lnTo>
                <a:cubicBezTo>
                  <a:pt x="283" y="177"/>
                  <a:pt x="283" y="177"/>
                  <a:pt x="283" y="177"/>
                </a:cubicBezTo>
                <a:cubicBezTo>
                  <a:pt x="276" y="177"/>
                  <a:pt x="276" y="177"/>
                  <a:pt x="276" y="177"/>
                </a:cubicBezTo>
                <a:lnTo>
                  <a:pt x="276" y="170"/>
                </a:lnTo>
                <a:cubicBezTo>
                  <a:pt x="276" y="170"/>
                  <a:pt x="276" y="170"/>
                  <a:pt x="276" y="177"/>
                </a:cubicBezTo>
                <a:cubicBezTo>
                  <a:pt x="276" y="170"/>
                  <a:pt x="276" y="170"/>
                  <a:pt x="276" y="170"/>
                </a:cubicBezTo>
                <a:lnTo>
                  <a:pt x="276" y="163"/>
                </a:lnTo>
                <a:cubicBezTo>
                  <a:pt x="276" y="170"/>
                  <a:pt x="276" y="163"/>
                  <a:pt x="276" y="163"/>
                </a:cubicBezTo>
                <a:lnTo>
                  <a:pt x="276" y="156"/>
                </a:lnTo>
                <a:cubicBezTo>
                  <a:pt x="283" y="156"/>
                  <a:pt x="283" y="156"/>
                  <a:pt x="283" y="156"/>
                </a:cubicBezTo>
                <a:cubicBezTo>
                  <a:pt x="283" y="156"/>
                  <a:pt x="283" y="156"/>
                  <a:pt x="290" y="156"/>
                </a:cubicBezTo>
                <a:cubicBezTo>
                  <a:pt x="290" y="156"/>
                  <a:pt x="290" y="156"/>
                  <a:pt x="290" y="149"/>
                </a:cubicBezTo>
                <a:cubicBezTo>
                  <a:pt x="297" y="149"/>
                  <a:pt x="297" y="149"/>
                  <a:pt x="297" y="149"/>
                </a:cubicBezTo>
                <a:cubicBezTo>
                  <a:pt x="297" y="141"/>
                  <a:pt x="297" y="141"/>
                  <a:pt x="297" y="141"/>
                </a:cubicBezTo>
                <a:cubicBezTo>
                  <a:pt x="297" y="134"/>
                  <a:pt x="304" y="134"/>
                  <a:pt x="304" y="134"/>
                </a:cubicBezTo>
                <a:cubicBezTo>
                  <a:pt x="311" y="134"/>
                  <a:pt x="311" y="134"/>
                  <a:pt x="311" y="134"/>
                </a:cubicBezTo>
                <a:cubicBezTo>
                  <a:pt x="311" y="134"/>
                  <a:pt x="311" y="134"/>
                  <a:pt x="311" y="127"/>
                </a:cubicBezTo>
                <a:cubicBezTo>
                  <a:pt x="311" y="127"/>
                  <a:pt x="311" y="127"/>
                  <a:pt x="318" y="127"/>
                </a:cubicBezTo>
                <a:cubicBezTo>
                  <a:pt x="318" y="127"/>
                  <a:pt x="318" y="127"/>
                  <a:pt x="318" y="120"/>
                </a:cubicBezTo>
                <a:cubicBezTo>
                  <a:pt x="318" y="127"/>
                  <a:pt x="318" y="127"/>
                  <a:pt x="325" y="127"/>
                </a:cubicBezTo>
                <a:cubicBezTo>
                  <a:pt x="325" y="120"/>
                  <a:pt x="325" y="120"/>
                  <a:pt x="325" y="120"/>
                </a:cubicBezTo>
                <a:cubicBezTo>
                  <a:pt x="332" y="120"/>
                  <a:pt x="332" y="120"/>
                  <a:pt x="332" y="120"/>
                </a:cubicBezTo>
                <a:cubicBezTo>
                  <a:pt x="339" y="120"/>
                  <a:pt x="339" y="120"/>
                  <a:pt x="339" y="120"/>
                </a:cubicBezTo>
                <a:cubicBezTo>
                  <a:pt x="339" y="120"/>
                  <a:pt x="339" y="120"/>
                  <a:pt x="346" y="120"/>
                </a:cubicBezTo>
                <a:cubicBezTo>
                  <a:pt x="346" y="120"/>
                  <a:pt x="346" y="120"/>
                  <a:pt x="339" y="120"/>
                </a:cubicBezTo>
                <a:cubicBezTo>
                  <a:pt x="339" y="127"/>
                  <a:pt x="339" y="127"/>
                  <a:pt x="346" y="127"/>
                </a:cubicBezTo>
                <a:cubicBezTo>
                  <a:pt x="346" y="127"/>
                  <a:pt x="346" y="127"/>
                  <a:pt x="353" y="127"/>
                </a:cubicBezTo>
                <a:lnTo>
                  <a:pt x="361" y="127"/>
                </a:lnTo>
                <a:cubicBezTo>
                  <a:pt x="361" y="127"/>
                  <a:pt x="361" y="127"/>
                  <a:pt x="368" y="127"/>
                </a:cubicBezTo>
                <a:lnTo>
                  <a:pt x="368" y="134"/>
                </a:lnTo>
                <a:cubicBezTo>
                  <a:pt x="368" y="134"/>
                  <a:pt x="368" y="134"/>
                  <a:pt x="375" y="134"/>
                </a:cubicBezTo>
                <a:cubicBezTo>
                  <a:pt x="375" y="141"/>
                  <a:pt x="375" y="141"/>
                  <a:pt x="375" y="141"/>
                </a:cubicBezTo>
                <a:cubicBezTo>
                  <a:pt x="368" y="141"/>
                  <a:pt x="361" y="141"/>
                  <a:pt x="353" y="141"/>
                </a:cubicBezTo>
                <a:lnTo>
                  <a:pt x="353" y="134"/>
                </a:lnTo>
                <a:cubicBezTo>
                  <a:pt x="353" y="141"/>
                  <a:pt x="353" y="141"/>
                  <a:pt x="353" y="141"/>
                </a:cubicBezTo>
                <a:cubicBezTo>
                  <a:pt x="361" y="141"/>
                  <a:pt x="361" y="141"/>
                  <a:pt x="353" y="141"/>
                </a:cubicBezTo>
                <a:cubicBezTo>
                  <a:pt x="353" y="149"/>
                  <a:pt x="361" y="149"/>
                  <a:pt x="361" y="149"/>
                </a:cubicBezTo>
                <a:cubicBezTo>
                  <a:pt x="368" y="156"/>
                  <a:pt x="368" y="156"/>
                  <a:pt x="368" y="149"/>
                </a:cubicBezTo>
                <a:cubicBezTo>
                  <a:pt x="361" y="149"/>
                  <a:pt x="361" y="149"/>
                  <a:pt x="361" y="149"/>
                </a:cubicBezTo>
                <a:cubicBezTo>
                  <a:pt x="368" y="149"/>
                  <a:pt x="368" y="149"/>
                  <a:pt x="368" y="149"/>
                </a:cubicBezTo>
                <a:cubicBezTo>
                  <a:pt x="368" y="149"/>
                  <a:pt x="368" y="149"/>
                  <a:pt x="375" y="149"/>
                </a:cubicBezTo>
                <a:cubicBezTo>
                  <a:pt x="375" y="149"/>
                  <a:pt x="375" y="149"/>
                  <a:pt x="375" y="141"/>
                </a:cubicBezTo>
                <a:cubicBezTo>
                  <a:pt x="382" y="141"/>
                  <a:pt x="382" y="141"/>
                  <a:pt x="382" y="141"/>
                </a:cubicBezTo>
                <a:cubicBezTo>
                  <a:pt x="382" y="141"/>
                  <a:pt x="382" y="141"/>
                  <a:pt x="382" y="134"/>
                </a:cubicBezTo>
                <a:cubicBezTo>
                  <a:pt x="382" y="134"/>
                  <a:pt x="382" y="134"/>
                  <a:pt x="382" y="127"/>
                </a:cubicBezTo>
                <a:lnTo>
                  <a:pt x="382" y="134"/>
                </a:lnTo>
                <a:cubicBezTo>
                  <a:pt x="382" y="134"/>
                  <a:pt x="389" y="134"/>
                  <a:pt x="389" y="127"/>
                </a:cubicBezTo>
                <a:cubicBezTo>
                  <a:pt x="389" y="134"/>
                  <a:pt x="389" y="134"/>
                  <a:pt x="389" y="134"/>
                </a:cubicBezTo>
                <a:cubicBezTo>
                  <a:pt x="389" y="134"/>
                  <a:pt x="389" y="134"/>
                  <a:pt x="382" y="134"/>
                </a:cubicBezTo>
                <a:cubicBezTo>
                  <a:pt x="389" y="134"/>
                  <a:pt x="389" y="141"/>
                  <a:pt x="389" y="141"/>
                </a:cubicBezTo>
                <a:cubicBezTo>
                  <a:pt x="389" y="141"/>
                  <a:pt x="389" y="141"/>
                  <a:pt x="396" y="141"/>
                </a:cubicBezTo>
                <a:cubicBezTo>
                  <a:pt x="396" y="134"/>
                  <a:pt x="396" y="134"/>
                  <a:pt x="396" y="134"/>
                </a:cubicBezTo>
                <a:lnTo>
                  <a:pt x="403" y="134"/>
                </a:lnTo>
                <a:cubicBezTo>
                  <a:pt x="403" y="134"/>
                  <a:pt x="403" y="134"/>
                  <a:pt x="403" y="127"/>
                </a:cubicBezTo>
                <a:lnTo>
                  <a:pt x="403" y="134"/>
                </a:lnTo>
                <a:cubicBezTo>
                  <a:pt x="410" y="134"/>
                  <a:pt x="403" y="127"/>
                  <a:pt x="410" y="127"/>
                </a:cubicBezTo>
                <a:cubicBezTo>
                  <a:pt x="410" y="127"/>
                  <a:pt x="410" y="127"/>
                  <a:pt x="410" y="134"/>
                </a:cubicBezTo>
                <a:cubicBezTo>
                  <a:pt x="410" y="134"/>
                  <a:pt x="410" y="134"/>
                  <a:pt x="417" y="127"/>
                </a:cubicBezTo>
                <a:cubicBezTo>
                  <a:pt x="417" y="127"/>
                  <a:pt x="417" y="134"/>
                  <a:pt x="417" y="127"/>
                </a:cubicBezTo>
                <a:cubicBezTo>
                  <a:pt x="417" y="127"/>
                  <a:pt x="417" y="127"/>
                  <a:pt x="424" y="127"/>
                </a:cubicBezTo>
                <a:cubicBezTo>
                  <a:pt x="424" y="134"/>
                  <a:pt x="424" y="134"/>
                  <a:pt x="424" y="134"/>
                </a:cubicBezTo>
                <a:lnTo>
                  <a:pt x="424" y="127"/>
                </a:lnTo>
                <a:cubicBezTo>
                  <a:pt x="431" y="127"/>
                  <a:pt x="431" y="127"/>
                  <a:pt x="431" y="127"/>
                </a:cubicBezTo>
                <a:cubicBezTo>
                  <a:pt x="431" y="127"/>
                  <a:pt x="431" y="127"/>
                  <a:pt x="438" y="127"/>
                </a:cubicBezTo>
                <a:cubicBezTo>
                  <a:pt x="438" y="127"/>
                  <a:pt x="445" y="127"/>
                  <a:pt x="452" y="134"/>
                </a:cubicBezTo>
                <a:lnTo>
                  <a:pt x="452" y="127"/>
                </a:lnTo>
                <a:cubicBezTo>
                  <a:pt x="445" y="127"/>
                  <a:pt x="452" y="127"/>
                  <a:pt x="445" y="127"/>
                </a:cubicBezTo>
                <a:cubicBezTo>
                  <a:pt x="445" y="120"/>
                  <a:pt x="445" y="120"/>
                  <a:pt x="445" y="120"/>
                </a:cubicBezTo>
                <a:cubicBezTo>
                  <a:pt x="445" y="120"/>
                  <a:pt x="445" y="113"/>
                  <a:pt x="452" y="113"/>
                </a:cubicBezTo>
                <a:cubicBezTo>
                  <a:pt x="445" y="106"/>
                  <a:pt x="438" y="99"/>
                  <a:pt x="431" y="99"/>
                </a:cubicBezTo>
                <a:cubicBezTo>
                  <a:pt x="424" y="99"/>
                  <a:pt x="424" y="99"/>
                  <a:pt x="424" y="99"/>
                </a:cubicBezTo>
                <a:cubicBezTo>
                  <a:pt x="424" y="99"/>
                  <a:pt x="424" y="99"/>
                  <a:pt x="417" y="99"/>
                </a:cubicBezTo>
                <a:cubicBezTo>
                  <a:pt x="417" y="99"/>
                  <a:pt x="417" y="99"/>
                  <a:pt x="417" y="106"/>
                </a:cubicBezTo>
                <a:cubicBezTo>
                  <a:pt x="417" y="106"/>
                  <a:pt x="417" y="106"/>
                  <a:pt x="424" y="106"/>
                </a:cubicBezTo>
                <a:cubicBezTo>
                  <a:pt x="417" y="106"/>
                  <a:pt x="417" y="106"/>
                  <a:pt x="417" y="106"/>
                </a:cubicBezTo>
                <a:cubicBezTo>
                  <a:pt x="410" y="106"/>
                  <a:pt x="410" y="106"/>
                  <a:pt x="410" y="106"/>
                </a:cubicBezTo>
                <a:cubicBezTo>
                  <a:pt x="410" y="106"/>
                  <a:pt x="410" y="99"/>
                  <a:pt x="417" y="99"/>
                </a:cubicBezTo>
                <a:cubicBezTo>
                  <a:pt x="417" y="99"/>
                  <a:pt x="417" y="99"/>
                  <a:pt x="417" y="92"/>
                </a:cubicBezTo>
                <a:lnTo>
                  <a:pt x="417" y="99"/>
                </a:lnTo>
                <a:cubicBezTo>
                  <a:pt x="424" y="92"/>
                  <a:pt x="424" y="92"/>
                  <a:pt x="424" y="92"/>
                </a:cubicBezTo>
                <a:cubicBezTo>
                  <a:pt x="389" y="71"/>
                  <a:pt x="346" y="57"/>
                  <a:pt x="297" y="57"/>
                </a:cubicBezTo>
                <a:cubicBezTo>
                  <a:pt x="262" y="57"/>
                  <a:pt x="226" y="71"/>
                  <a:pt x="191" y="85"/>
                </a:cubicBezTo>
                <a:close/>
                <a:moveTo>
                  <a:pt x="198" y="92"/>
                </a:moveTo>
                <a:lnTo>
                  <a:pt x="198" y="92"/>
                </a:lnTo>
                <a:close/>
                <a:moveTo>
                  <a:pt x="410" y="233"/>
                </a:moveTo>
                <a:lnTo>
                  <a:pt x="410" y="233"/>
                </a:lnTo>
                <a:cubicBezTo>
                  <a:pt x="410" y="233"/>
                  <a:pt x="410" y="233"/>
                  <a:pt x="403" y="233"/>
                </a:cubicBezTo>
                <a:cubicBezTo>
                  <a:pt x="410" y="233"/>
                  <a:pt x="410" y="233"/>
                  <a:pt x="410" y="233"/>
                </a:cubicBezTo>
                <a:lnTo>
                  <a:pt x="403" y="233"/>
                </a:lnTo>
                <a:cubicBezTo>
                  <a:pt x="403" y="226"/>
                  <a:pt x="403" y="226"/>
                  <a:pt x="403" y="226"/>
                </a:cubicBezTo>
                <a:lnTo>
                  <a:pt x="403" y="219"/>
                </a:lnTo>
                <a:lnTo>
                  <a:pt x="410" y="226"/>
                </a:lnTo>
                <a:cubicBezTo>
                  <a:pt x="410" y="219"/>
                  <a:pt x="410" y="219"/>
                  <a:pt x="410" y="219"/>
                </a:cubicBezTo>
                <a:cubicBezTo>
                  <a:pt x="410" y="219"/>
                  <a:pt x="410" y="219"/>
                  <a:pt x="403" y="219"/>
                </a:cubicBezTo>
                <a:cubicBezTo>
                  <a:pt x="403" y="219"/>
                  <a:pt x="403" y="219"/>
                  <a:pt x="396" y="219"/>
                </a:cubicBezTo>
                <a:lnTo>
                  <a:pt x="389" y="226"/>
                </a:lnTo>
                <a:lnTo>
                  <a:pt x="396" y="226"/>
                </a:lnTo>
                <a:cubicBezTo>
                  <a:pt x="396" y="226"/>
                  <a:pt x="389" y="233"/>
                  <a:pt x="396" y="233"/>
                </a:cubicBezTo>
                <a:cubicBezTo>
                  <a:pt x="396" y="233"/>
                  <a:pt x="396" y="233"/>
                  <a:pt x="396" y="240"/>
                </a:cubicBezTo>
                <a:lnTo>
                  <a:pt x="403" y="240"/>
                </a:lnTo>
                <a:cubicBezTo>
                  <a:pt x="396" y="240"/>
                  <a:pt x="396" y="240"/>
                  <a:pt x="396" y="240"/>
                </a:cubicBezTo>
                <a:cubicBezTo>
                  <a:pt x="396" y="247"/>
                  <a:pt x="396" y="247"/>
                  <a:pt x="396" y="247"/>
                </a:cubicBezTo>
                <a:cubicBezTo>
                  <a:pt x="396" y="247"/>
                  <a:pt x="396" y="247"/>
                  <a:pt x="403" y="247"/>
                </a:cubicBezTo>
                <a:cubicBezTo>
                  <a:pt x="403" y="254"/>
                  <a:pt x="403" y="254"/>
                  <a:pt x="410" y="254"/>
                </a:cubicBezTo>
                <a:cubicBezTo>
                  <a:pt x="410" y="247"/>
                  <a:pt x="410" y="247"/>
                  <a:pt x="410" y="247"/>
                </a:cubicBezTo>
                <a:cubicBezTo>
                  <a:pt x="410" y="240"/>
                  <a:pt x="410" y="240"/>
                  <a:pt x="410" y="240"/>
                </a:cubicBezTo>
                <a:cubicBezTo>
                  <a:pt x="410" y="233"/>
                  <a:pt x="410" y="233"/>
                  <a:pt x="410" y="233"/>
                </a:cubicBezTo>
                <a:cubicBezTo>
                  <a:pt x="410" y="233"/>
                  <a:pt x="410" y="233"/>
                  <a:pt x="410" y="240"/>
                </a:cubicBezTo>
                <a:cubicBezTo>
                  <a:pt x="410" y="233"/>
                  <a:pt x="410" y="233"/>
                  <a:pt x="410" y="233"/>
                </a:cubicBezTo>
                <a:close/>
                <a:moveTo>
                  <a:pt x="332" y="233"/>
                </a:moveTo>
                <a:lnTo>
                  <a:pt x="332" y="233"/>
                </a:lnTo>
                <a:close/>
                <a:moveTo>
                  <a:pt x="417" y="106"/>
                </a:moveTo>
                <a:lnTo>
                  <a:pt x="417" y="106"/>
                </a:lnTo>
                <a:cubicBezTo>
                  <a:pt x="417" y="113"/>
                  <a:pt x="417" y="106"/>
                  <a:pt x="417" y="113"/>
                </a:cubicBezTo>
                <a:lnTo>
                  <a:pt x="417" y="120"/>
                </a:lnTo>
                <a:cubicBezTo>
                  <a:pt x="417" y="120"/>
                  <a:pt x="417" y="120"/>
                  <a:pt x="410" y="120"/>
                </a:cubicBezTo>
                <a:lnTo>
                  <a:pt x="410" y="113"/>
                </a:lnTo>
                <a:cubicBezTo>
                  <a:pt x="403" y="113"/>
                  <a:pt x="403" y="113"/>
                  <a:pt x="403" y="113"/>
                </a:cubicBezTo>
                <a:cubicBezTo>
                  <a:pt x="410" y="113"/>
                  <a:pt x="410" y="113"/>
                  <a:pt x="410" y="113"/>
                </a:cubicBezTo>
                <a:cubicBezTo>
                  <a:pt x="410" y="113"/>
                  <a:pt x="410" y="113"/>
                  <a:pt x="403" y="106"/>
                </a:cubicBezTo>
                <a:lnTo>
                  <a:pt x="410" y="106"/>
                </a:lnTo>
                <a:lnTo>
                  <a:pt x="417" y="106"/>
                </a:lnTo>
                <a:close/>
                <a:moveTo>
                  <a:pt x="332" y="71"/>
                </a:moveTo>
                <a:lnTo>
                  <a:pt x="332" y="71"/>
                </a:lnTo>
                <a:cubicBezTo>
                  <a:pt x="325" y="71"/>
                  <a:pt x="325" y="71"/>
                  <a:pt x="325" y="71"/>
                </a:cubicBezTo>
                <a:cubicBezTo>
                  <a:pt x="325" y="71"/>
                  <a:pt x="325" y="71"/>
                  <a:pt x="318" y="71"/>
                </a:cubicBezTo>
                <a:cubicBezTo>
                  <a:pt x="318" y="71"/>
                  <a:pt x="318" y="71"/>
                  <a:pt x="325" y="71"/>
                </a:cubicBezTo>
                <a:cubicBezTo>
                  <a:pt x="318" y="71"/>
                  <a:pt x="311" y="71"/>
                  <a:pt x="311" y="71"/>
                </a:cubicBezTo>
                <a:cubicBezTo>
                  <a:pt x="311" y="71"/>
                  <a:pt x="311" y="71"/>
                  <a:pt x="311" y="64"/>
                </a:cubicBezTo>
                <a:cubicBezTo>
                  <a:pt x="318" y="64"/>
                  <a:pt x="318" y="64"/>
                  <a:pt x="318" y="64"/>
                </a:cubicBezTo>
                <a:cubicBezTo>
                  <a:pt x="318" y="71"/>
                  <a:pt x="318" y="64"/>
                  <a:pt x="325" y="71"/>
                </a:cubicBezTo>
                <a:lnTo>
                  <a:pt x="325" y="64"/>
                </a:lnTo>
                <a:cubicBezTo>
                  <a:pt x="325" y="64"/>
                  <a:pt x="325" y="64"/>
                  <a:pt x="325" y="71"/>
                </a:cubicBezTo>
                <a:cubicBezTo>
                  <a:pt x="325" y="64"/>
                  <a:pt x="325" y="64"/>
                  <a:pt x="332" y="64"/>
                </a:cubicBezTo>
                <a:cubicBezTo>
                  <a:pt x="332" y="64"/>
                  <a:pt x="332" y="71"/>
                  <a:pt x="339" y="71"/>
                </a:cubicBezTo>
                <a:cubicBezTo>
                  <a:pt x="332" y="71"/>
                  <a:pt x="332" y="71"/>
                  <a:pt x="332" y="71"/>
                </a:cubicBezTo>
                <a:close/>
                <a:moveTo>
                  <a:pt x="311" y="71"/>
                </a:moveTo>
                <a:lnTo>
                  <a:pt x="311" y="71"/>
                </a:lnTo>
                <a:cubicBezTo>
                  <a:pt x="318" y="71"/>
                  <a:pt x="318" y="71"/>
                  <a:pt x="318" y="71"/>
                </a:cubicBezTo>
                <a:lnTo>
                  <a:pt x="318" y="78"/>
                </a:lnTo>
                <a:cubicBezTo>
                  <a:pt x="311" y="78"/>
                  <a:pt x="311" y="78"/>
                  <a:pt x="311" y="78"/>
                </a:cubicBezTo>
                <a:cubicBezTo>
                  <a:pt x="311" y="85"/>
                  <a:pt x="311" y="85"/>
                  <a:pt x="311" y="85"/>
                </a:cubicBezTo>
                <a:cubicBezTo>
                  <a:pt x="304" y="85"/>
                  <a:pt x="304" y="85"/>
                  <a:pt x="304" y="85"/>
                </a:cubicBezTo>
                <a:cubicBezTo>
                  <a:pt x="304" y="85"/>
                  <a:pt x="304" y="85"/>
                  <a:pt x="311" y="85"/>
                </a:cubicBezTo>
                <a:cubicBezTo>
                  <a:pt x="304" y="85"/>
                  <a:pt x="304" y="78"/>
                  <a:pt x="304" y="78"/>
                </a:cubicBezTo>
                <a:lnTo>
                  <a:pt x="304" y="85"/>
                </a:lnTo>
                <a:cubicBezTo>
                  <a:pt x="297" y="85"/>
                  <a:pt x="297" y="78"/>
                  <a:pt x="297" y="78"/>
                </a:cubicBezTo>
                <a:cubicBezTo>
                  <a:pt x="304" y="78"/>
                  <a:pt x="304" y="78"/>
                  <a:pt x="304" y="78"/>
                </a:cubicBezTo>
                <a:cubicBezTo>
                  <a:pt x="304" y="78"/>
                  <a:pt x="304" y="78"/>
                  <a:pt x="297" y="78"/>
                </a:cubicBezTo>
                <a:cubicBezTo>
                  <a:pt x="297" y="78"/>
                  <a:pt x="297" y="78"/>
                  <a:pt x="297" y="71"/>
                </a:cubicBezTo>
                <a:cubicBezTo>
                  <a:pt x="297" y="71"/>
                  <a:pt x="297" y="71"/>
                  <a:pt x="290" y="71"/>
                </a:cubicBezTo>
                <a:cubicBezTo>
                  <a:pt x="290" y="71"/>
                  <a:pt x="290" y="71"/>
                  <a:pt x="297" y="71"/>
                </a:cubicBezTo>
                <a:cubicBezTo>
                  <a:pt x="297" y="71"/>
                  <a:pt x="297" y="71"/>
                  <a:pt x="304" y="71"/>
                </a:cubicBezTo>
                <a:lnTo>
                  <a:pt x="311" y="71"/>
                </a:lnTo>
                <a:close/>
                <a:moveTo>
                  <a:pt x="262" y="205"/>
                </a:moveTo>
                <a:lnTo>
                  <a:pt x="262" y="205"/>
                </a:lnTo>
                <a:lnTo>
                  <a:pt x="269" y="205"/>
                </a:lnTo>
                <a:cubicBezTo>
                  <a:pt x="262" y="205"/>
                  <a:pt x="262" y="205"/>
                  <a:pt x="262" y="205"/>
                </a:cubicBezTo>
                <a:cubicBezTo>
                  <a:pt x="255" y="205"/>
                  <a:pt x="255" y="205"/>
                  <a:pt x="255" y="205"/>
                </a:cubicBezTo>
                <a:cubicBezTo>
                  <a:pt x="255" y="205"/>
                  <a:pt x="255" y="205"/>
                  <a:pt x="248" y="205"/>
                </a:cubicBezTo>
                <a:cubicBezTo>
                  <a:pt x="255" y="205"/>
                  <a:pt x="255" y="205"/>
                  <a:pt x="255" y="205"/>
                </a:cubicBezTo>
                <a:lnTo>
                  <a:pt x="255" y="198"/>
                </a:lnTo>
                <a:lnTo>
                  <a:pt x="255" y="205"/>
                </a:lnTo>
                <a:cubicBezTo>
                  <a:pt x="255" y="198"/>
                  <a:pt x="248" y="198"/>
                  <a:pt x="248" y="198"/>
                </a:cubicBezTo>
                <a:lnTo>
                  <a:pt x="255" y="198"/>
                </a:lnTo>
                <a:cubicBezTo>
                  <a:pt x="255" y="191"/>
                  <a:pt x="255" y="191"/>
                  <a:pt x="255" y="191"/>
                </a:cubicBezTo>
                <a:cubicBezTo>
                  <a:pt x="255" y="191"/>
                  <a:pt x="255" y="191"/>
                  <a:pt x="248" y="191"/>
                </a:cubicBezTo>
                <a:lnTo>
                  <a:pt x="248" y="184"/>
                </a:lnTo>
                <a:cubicBezTo>
                  <a:pt x="248" y="177"/>
                  <a:pt x="248" y="177"/>
                  <a:pt x="248" y="177"/>
                </a:cubicBezTo>
                <a:lnTo>
                  <a:pt x="255" y="177"/>
                </a:lnTo>
                <a:lnTo>
                  <a:pt x="248" y="177"/>
                </a:lnTo>
                <a:cubicBezTo>
                  <a:pt x="255" y="177"/>
                  <a:pt x="255" y="177"/>
                  <a:pt x="255" y="177"/>
                </a:cubicBezTo>
                <a:cubicBezTo>
                  <a:pt x="255" y="184"/>
                  <a:pt x="255" y="184"/>
                  <a:pt x="255" y="184"/>
                </a:cubicBezTo>
                <a:cubicBezTo>
                  <a:pt x="255" y="191"/>
                  <a:pt x="255" y="191"/>
                  <a:pt x="255" y="191"/>
                </a:cubicBezTo>
                <a:cubicBezTo>
                  <a:pt x="262" y="191"/>
                  <a:pt x="262" y="191"/>
                  <a:pt x="262" y="191"/>
                </a:cubicBezTo>
                <a:cubicBezTo>
                  <a:pt x="262" y="198"/>
                  <a:pt x="262" y="198"/>
                  <a:pt x="262" y="198"/>
                </a:cubicBezTo>
                <a:lnTo>
                  <a:pt x="269" y="198"/>
                </a:lnTo>
                <a:cubicBezTo>
                  <a:pt x="269" y="198"/>
                  <a:pt x="262" y="198"/>
                  <a:pt x="262" y="205"/>
                </a:cubicBezTo>
                <a:close/>
                <a:moveTo>
                  <a:pt x="248" y="184"/>
                </a:moveTo>
                <a:lnTo>
                  <a:pt x="248" y="184"/>
                </a:lnTo>
                <a:close/>
                <a:moveTo>
                  <a:pt x="248" y="191"/>
                </a:moveTo>
                <a:lnTo>
                  <a:pt x="248" y="191"/>
                </a:lnTo>
                <a:cubicBezTo>
                  <a:pt x="248" y="191"/>
                  <a:pt x="248" y="191"/>
                  <a:pt x="240" y="191"/>
                </a:cubicBezTo>
                <a:cubicBezTo>
                  <a:pt x="248" y="191"/>
                  <a:pt x="248" y="198"/>
                  <a:pt x="248" y="198"/>
                </a:cubicBezTo>
                <a:cubicBezTo>
                  <a:pt x="240" y="198"/>
                  <a:pt x="240" y="198"/>
                  <a:pt x="240" y="198"/>
                </a:cubicBezTo>
                <a:cubicBezTo>
                  <a:pt x="233" y="198"/>
                  <a:pt x="233" y="205"/>
                  <a:pt x="233" y="205"/>
                </a:cubicBezTo>
                <a:cubicBezTo>
                  <a:pt x="233" y="198"/>
                  <a:pt x="233" y="198"/>
                  <a:pt x="233" y="198"/>
                </a:cubicBezTo>
                <a:cubicBezTo>
                  <a:pt x="233" y="198"/>
                  <a:pt x="233" y="198"/>
                  <a:pt x="240" y="198"/>
                </a:cubicBezTo>
                <a:cubicBezTo>
                  <a:pt x="233" y="198"/>
                  <a:pt x="233" y="198"/>
                  <a:pt x="233" y="191"/>
                </a:cubicBezTo>
                <a:cubicBezTo>
                  <a:pt x="233" y="191"/>
                  <a:pt x="233" y="191"/>
                  <a:pt x="240" y="191"/>
                </a:cubicBezTo>
                <a:cubicBezTo>
                  <a:pt x="240" y="191"/>
                  <a:pt x="240" y="191"/>
                  <a:pt x="240" y="184"/>
                </a:cubicBezTo>
                <a:cubicBezTo>
                  <a:pt x="240" y="191"/>
                  <a:pt x="240" y="191"/>
                  <a:pt x="240" y="191"/>
                </a:cubicBezTo>
                <a:cubicBezTo>
                  <a:pt x="240" y="191"/>
                  <a:pt x="248" y="184"/>
                  <a:pt x="248" y="191"/>
                </a:cubicBezTo>
                <a:close/>
                <a:moveTo>
                  <a:pt x="233" y="269"/>
                </a:moveTo>
                <a:lnTo>
                  <a:pt x="233" y="269"/>
                </a:lnTo>
                <a:lnTo>
                  <a:pt x="233" y="262"/>
                </a:lnTo>
                <a:lnTo>
                  <a:pt x="240" y="262"/>
                </a:lnTo>
                <a:lnTo>
                  <a:pt x="248" y="254"/>
                </a:lnTo>
                <a:lnTo>
                  <a:pt x="255" y="254"/>
                </a:lnTo>
                <a:cubicBezTo>
                  <a:pt x="255" y="254"/>
                  <a:pt x="255" y="254"/>
                  <a:pt x="262" y="254"/>
                </a:cubicBezTo>
                <a:lnTo>
                  <a:pt x="269" y="254"/>
                </a:lnTo>
                <a:cubicBezTo>
                  <a:pt x="269" y="254"/>
                  <a:pt x="269" y="254"/>
                  <a:pt x="269" y="247"/>
                </a:cubicBezTo>
                <a:cubicBezTo>
                  <a:pt x="276" y="247"/>
                  <a:pt x="276" y="254"/>
                  <a:pt x="276" y="254"/>
                </a:cubicBezTo>
                <a:lnTo>
                  <a:pt x="276" y="247"/>
                </a:lnTo>
                <a:cubicBezTo>
                  <a:pt x="283" y="247"/>
                  <a:pt x="283" y="247"/>
                  <a:pt x="283" y="247"/>
                </a:cubicBezTo>
                <a:lnTo>
                  <a:pt x="283" y="254"/>
                </a:lnTo>
                <a:lnTo>
                  <a:pt x="290" y="247"/>
                </a:lnTo>
                <a:cubicBezTo>
                  <a:pt x="290" y="247"/>
                  <a:pt x="290" y="247"/>
                  <a:pt x="290" y="254"/>
                </a:cubicBezTo>
                <a:cubicBezTo>
                  <a:pt x="290" y="247"/>
                  <a:pt x="290" y="247"/>
                  <a:pt x="290" y="247"/>
                </a:cubicBezTo>
                <a:cubicBezTo>
                  <a:pt x="290" y="254"/>
                  <a:pt x="290" y="254"/>
                  <a:pt x="290" y="254"/>
                </a:cubicBezTo>
                <a:lnTo>
                  <a:pt x="290" y="262"/>
                </a:lnTo>
                <a:cubicBezTo>
                  <a:pt x="297" y="262"/>
                  <a:pt x="297" y="262"/>
                  <a:pt x="297" y="262"/>
                </a:cubicBezTo>
                <a:cubicBezTo>
                  <a:pt x="297" y="262"/>
                  <a:pt x="297" y="262"/>
                  <a:pt x="304" y="262"/>
                </a:cubicBezTo>
                <a:cubicBezTo>
                  <a:pt x="304" y="269"/>
                  <a:pt x="304" y="269"/>
                  <a:pt x="304" y="269"/>
                </a:cubicBezTo>
                <a:lnTo>
                  <a:pt x="311" y="269"/>
                </a:lnTo>
                <a:lnTo>
                  <a:pt x="318" y="269"/>
                </a:lnTo>
                <a:cubicBezTo>
                  <a:pt x="318" y="262"/>
                  <a:pt x="318" y="262"/>
                  <a:pt x="325" y="262"/>
                </a:cubicBezTo>
                <a:lnTo>
                  <a:pt x="325" y="269"/>
                </a:lnTo>
                <a:cubicBezTo>
                  <a:pt x="332" y="269"/>
                  <a:pt x="332" y="269"/>
                  <a:pt x="332" y="269"/>
                </a:cubicBezTo>
                <a:lnTo>
                  <a:pt x="339" y="269"/>
                </a:lnTo>
                <a:cubicBezTo>
                  <a:pt x="339" y="269"/>
                  <a:pt x="339" y="269"/>
                  <a:pt x="346" y="269"/>
                </a:cubicBezTo>
                <a:cubicBezTo>
                  <a:pt x="353" y="269"/>
                  <a:pt x="353" y="269"/>
                  <a:pt x="353" y="269"/>
                </a:cubicBezTo>
                <a:cubicBezTo>
                  <a:pt x="353" y="269"/>
                  <a:pt x="353" y="269"/>
                  <a:pt x="361" y="276"/>
                </a:cubicBezTo>
                <a:cubicBezTo>
                  <a:pt x="353" y="276"/>
                  <a:pt x="353" y="276"/>
                  <a:pt x="353" y="276"/>
                </a:cubicBezTo>
                <a:cubicBezTo>
                  <a:pt x="353" y="283"/>
                  <a:pt x="353" y="283"/>
                  <a:pt x="353" y="283"/>
                </a:cubicBezTo>
                <a:lnTo>
                  <a:pt x="361" y="290"/>
                </a:lnTo>
                <a:lnTo>
                  <a:pt x="361" y="297"/>
                </a:lnTo>
                <a:cubicBezTo>
                  <a:pt x="368" y="297"/>
                  <a:pt x="361" y="304"/>
                  <a:pt x="368" y="304"/>
                </a:cubicBezTo>
                <a:cubicBezTo>
                  <a:pt x="368" y="311"/>
                  <a:pt x="368" y="311"/>
                  <a:pt x="375" y="318"/>
                </a:cubicBezTo>
                <a:lnTo>
                  <a:pt x="375" y="311"/>
                </a:lnTo>
                <a:lnTo>
                  <a:pt x="375" y="318"/>
                </a:lnTo>
                <a:cubicBezTo>
                  <a:pt x="375" y="318"/>
                  <a:pt x="375" y="318"/>
                  <a:pt x="382" y="318"/>
                </a:cubicBezTo>
                <a:lnTo>
                  <a:pt x="382" y="325"/>
                </a:lnTo>
                <a:cubicBezTo>
                  <a:pt x="389" y="325"/>
                  <a:pt x="389" y="325"/>
                  <a:pt x="389" y="325"/>
                </a:cubicBezTo>
                <a:cubicBezTo>
                  <a:pt x="396" y="325"/>
                  <a:pt x="396" y="325"/>
                  <a:pt x="396" y="325"/>
                </a:cubicBezTo>
                <a:lnTo>
                  <a:pt x="403" y="325"/>
                </a:lnTo>
                <a:cubicBezTo>
                  <a:pt x="403" y="325"/>
                  <a:pt x="403" y="325"/>
                  <a:pt x="403" y="332"/>
                </a:cubicBezTo>
                <a:lnTo>
                  <a:pt x="396" y="332"/>
                </a:lnTo>
                <a:cubicBezTo>
                  <a:pt x="396" y="332"/>
                  <a:pt x="396" y="332"/>
                  <a:pt x="396" y="339"/>
                </a:cubicBezTo>
                <a:cubicBezTo>
                  <a:pt x="396" y="347"/>
                  <a:pt x="396" y="347"/>
                  <a:pt x="389" y="347"/>
                </a:cubicBezTo>
                <a:cubicBezTo>
                  <a:pt x="389" y="347"/>
                  <a:pt x="389" y="347"/>
                  <a:pt x="389" y="354"/>
                </a:cubicBezTo>
                <a:lnTo>
                  <a:pt x="382" y="354"/>
                </a:lnTo>
                <a:cubicBezTo>
                  <a:pt x="382" y="361"/>
                  <a:pt x="375" y="361"/>
                  <a:pt x="375" y="361"/>
                </a:cubicBezTo>
                <a:cubicBezTo>
                  <a:pt x="375" y="368"/>
                  <a:pt x="375" y="368"/>
                  <a:pt x="375" y="368"/>
                </a:cubicBezTo>
                <a:lnTo>
                  <a:pt x="368" y="368"/>
                </a:lnTo>
                <a:lnTo>
                  <a:pt x="368" y="375"/>
                </a:lnTo>
                <a:cubicBezTo>
                  <a:pt x="368" y="375"/>
                  <a:pt x="368" y="375"/>
                  <a:pt x="368" y="382"/>
                </a:cubicBezTo>
                <a:cubicBezTo>
                  <a:pt x="375" y="389"/>
                  <a:pt x="375" y="389"/>
                  <a:pt x="375" y="389"/>
                </a:cubicBezTo>
                <a:cubicBezTo>
                  <a:pt x="375" y="396"/>
                  <a:pt x="375" y="396"/>
                  <a:pt x="375" y="396"/>
                </a:cubicBezTo>
                <a:lnTo>
                  <a:pt x="375" y="403"/>
                </a:lnTo>
                <a:cubicBezTo>
                  <a:pt x="375" y="403"/>
                  <a:pt x="375" y="403"/>
                  <a:pt x="368" y="403"/>
                </a:cubicBezTo>
                <a:cubicBezTo>
                  <a:pt x="361" y="410"/>
                  <a:pt x="361" y="410"/>
                  <a:pt x="361" y="410"/>
                </a:cubicBezTo>
                <a:lnTo>
                  <a:pt x="361" y="417"/>
                </a:lnTo>
                <a:lnTo>
                  <a:pt x="361" y="424"/>
                </a:lnTo>
                <a:cubicBezTo>
                  <a:pt x="361" y="424"/>
                  <a:pt x="353" y="424"/>
                  <a:pt x="353" y="431"/>
                </a:cubicBezTo>
                <a:lnTo>
                  <a:pt x="353" y="438"/>
                </a:lnTo>
                <a:lnTo>
                  <a:pt x="346" y="438"/>
                </a:lnTo>
                <a:cubicBezTo>
                  <a:pt x="346" y="445"/>
                  <a:pt x="339" y="445"/>
                  <a:pt x="339" y="452"/>
                </a:cubicBezTo>
                <a:cubicBezTo>
                  <a:pt x="332" y="452"/>
                  <a:pt x="332" y="452"/>
                  <a:pt x="332" y="452"/>
                </a:cubicBezTo>
                <a:cubicBezTo>
                  <a:pt x="325" y="452"/>
                  <a:pt x="325" y="452"/>
                  <a:pt x="325" y="452"/>
                </a:cubicBezTo>
                <a:lnTo>
                  <a:pt x="318" y="452"/>
                </a:lnTo>
                <a:cubicBezTo>
                  <a:pt x="318" y="460"/>
                  <a:pt x="318" y="452"/>
                  <a:pt x="318" y="452"/>
                </a:cubicBezTo>
                <a:cubicBezTo>
                  <a:pt x="318" y="460"/>
                  <a:pt x="318" y="460"/>
                  <a:pt x="318" y="460"/>
                </a:cubicBezTo>
                <a:cubicBezTo>
                  <a:pt x="311" y="460"/>
                  <a:pt x="311" y="452"/>
                  <a:pt x="311" y="452"/>
                </a:cubicBezTo>
                <a:cubicBezTo>
                  <a:pt x="311" y="445"/>
                  <a:pt x="311" y="445"/>
                  <a:pt x="311" y="445"/>
                </a:cubicBezTo>
                <a:cubicBezTo>
                  <a:pt x="311" y="445"/>
                  <a:pt x="311" y="438"/>
                  <a:pt x="304" y="438"/>
                </a:cubicBezTo>
                <a:cubicBezTo>
                  <a:pt x="304" y="431"/>
                  <a:pt x="304" y="431"/>
                  <a:pt x="304" y="431"/>
                </a:cubicBezTo>
                <a:cubicBezTo>
                  <a:pt x="304" y="431"/>
                  <a:pt x="304" y="431"/>
                  <a:pt x="304" y="424"/>
                </a:cubicBezTo>
                <a:cubicBezTo>
                  <a:pt x="304" y="417"/>
                  <a:pt x="297" y="417"/>
                  <a:pt x="297" y="417"/>
                </a:cubicBezTo>
                <a:lnTo>
                  <a:pt x="297" y="410"/>
                </a:lnTo>
                <a:cubicBezTo>
                  <a:pt x="297" y="403"/>
                  <a:pt x="297" y="403"/>
                  <a:pt x="297" y="403"/>
                </a:cubicBezTo>
                <a:lnTo>
                  <a:pt x="297" y="396"/>
                </a:lnTo>
                <a:cubicBezTo>
                  <a:pt x="297" y="389"/>
                  <a:pt x="297" y="389"/>
                  <a:pt x="297" y="389"/>
                </a:cubicBezTo>
                <a:cubicBezTo>
                  <a:pt x="297" y="382"/>
                  <a:pt x="297" y="382"/>
                  <a:pt x="297" y="382"/>
                </a:cubicBezTo>
                <a:cubicBezTo>
                  <a:pt x="297" y="382"/>
                  <a:pt x="297" y="382"/>
                  <a:pt x="297" y="375"/>
                </a:cubicBezTo>
                <a:lnTo>
                  <a:pt x="297" y="368"/>
                </a:lnTo>
                <a:cubicBezTo>
                  <a:pt x="290" y="368"/>
                  <a:pt x="290" y="368"/>
                  <a:pt x="290" y="368"/>
                </a:cubicBezTo>
                <a:cubicBezTo>
                  <a:pt x="290" y="361"/>
                  <a:pt x="290" y="361"/>
                  <a:pt x="290" y="361"/>
                </a:cubicBezTo>
                <a:cubicBezTo>
                  <a:pt x="283" y="361"/>
                  <a:pt x="283" y="361"/>
                  <a:pt x="283" y="361"/>
                </a:cubicBezTo>
                <a:cubicBezTo>
                  <a:pt x="290" y="361"/>
                  <a:pt x="290" y="361"/>
                  <a:pt x="290" y="354"/>
                </a:cubicBezTo>
                <a:lnTo>
                  <a:pt x="290" y="347"/>
                </a:lnTo>
                <a:cubicBezTo>
                  <a:pt x="283" y="347"/>
                  <a:pt x="290" y="347"/>
                  <a:pt x="283" y="347"/>
                </a:cubicBezTo>
                <a:cubicBezTo>
                  <a:pt x="283" y="347"/>
                  <a:pt x="276" y="347"/>
                  <a:pt x="276" y="339"/>
                </a:cubicBezTo>
                <a:cubicBezTo>
                  <a:pt x="276" y="339"/>
                  <a:pt x="276" y="339"/>
                  <a:pt x="269" y="339"/>
                </a:cubicBezTo>
                <a:cubicBezTo>
                  <a:pt x="262" y="339"/>
                  <a:pt x="262" y="339"/>
                  <a:pt x="262" y="339"/>
                </a:cubicBezTo>
                <a:lnTo>
                  <a:pt x="255" y="347"/>
                </a:lnTo>
                <a:lnTo>
                  <a:pt x="255" y="339"/>
                </a:lnTo>
                <a:cubicBezTo>
                  <a:pt x="255" y="339"/>
                  <a:pt x="255" y="339"/>
                  <a:pt x="255" y="347"/>
                </a:cubicBezTo>
                <a:cubicBezTo>
                  <a:pt x="255" y="347"/>
                  <a:pt x="255" y="339"/>
                  <a:pt x="248" y="339"/>
                </a:cubicBezTo>
                <a:cubicBezTo>
                  <a:pt x="248" y="347"/>
                  <a:pt x="248" y="347"/>
                  <a:pt x="248" y="347"/>
                </a:cubicBezTo>
                <a:cubicBezTo>
                  <a:pt x="240" y="347"/>
                  <a:pt x="240" y="347"/>
                  <a:pt x="240" y="347"/>
                </a:cubicBezTo>
                <a:cubicBezTo>
                  <a:pt x="233" y="339"/>
                  <a:pt x="233" y="339"/>
                  <a:pt x="233" y="339"/>
                </a:cubicBezTo>
                <a:cubicBezTo>
                  <a:pt x="226" y="339"/>
                  <a:pt x="226" y="339"/>
                  <a:pt x="226" y="339"/>
                </a:cubicBezTo>
                <a:cubicBezTo>
                  <a:pt x="226" y="332"/>
                  <a:pt x="226" y="332"/>
                  <a:pt x="226" y="332"/>
                </a:cubicBezTo>
                <a:cubicBezTo>
                  <a:pt x="226" y="332"/>
                  <a:pt x="219" y="332"/>
                  <a:pt x="219" y="325"/>
                </a:cubicBezTo>
                <a:cubicBezTo>
                  <a:pt x="219" y="325"/>
                  <a:pt x="219" y="325"/>
                  <a:pt x="212" y="325"/>
                </a:cubicBezTo>
                <a:cubicBezTo>
                  <a:pt x="212" y="318"/>
                  <a:pt x="212" y="318"/>
                  <a:pt x="212" y="318"/>
                </a:cubicBezTo>
                <a:cubicBezTo>
                  <a:pt x="219" y="318"/>
                  <a:pt x="219" y="318"/>
                  <a:pt x="219" y="318"/>
                </a:cubicBezTo>
                <a:cubicBezTo>
                  <a:pt x="212" y="318"/>
                  <a:pt x="212" y="318"/>
                  <a:pt x="212" y="318"/>
                </a:cubicBezTo>
                <a:lnTo>
                  <a:pt x="219" y="311"/>
                </a:lnTo>
                <a:lnTo>
                  <a:pt x="219" y="304"/>
                </a:lnTo>
                <a:cubicBezTo>
                  <a:pt x="219" y="304"/>
                  <a:pt x="219" y="297"/>
                  <a:pt x="212" y="297"/>
                </a:cubicBezTo>
                <a:cubicBezTo>
                  <a:pt x="219" y="297"/>
                  <a:pt x="219" y="297"/>
                  <a:pt x="219" y="297"/>
                </a:cubicBezTo>
                <a:cubicBezTo>
                  <a:pt x="219" y="290"/>
                  <a:pt x="219" y="290"/>
                  <a:pt x="219" y="290"/>
                </a:cubicBezTo>
                <a:cubicBezTo>
                  <a:pt x="219" y="283"/>
                  <a:pt x="219" y="283"/>
                  <a:pt x="219" y="283"/>
                </a:cubicBezTo>
                <a:lnTo>
                  <a:pt x="226" y="283"/>
                </a:lnTo>
                <a:lnTo>
                  <a:pt x="226" y="276"/>
                </a:lnTo>
                <a:cubicBezTo>
                  <a:pt x="233" y="276"/>
                  <a:pt x="233" y="276"/>
                  <a:pt x="233" y="276"/>
                </a:cubicBezTo>
                <a:cubicBezTo>
                  <a:pt x="233" y="269"/>
                  <a:pt x="233" y="269"/>
                  <a:pt x="233" y="269"/>
                </a:cubicBezTo>
                <a:close/>
                <a:moveTo>
                  <a:pt x="219" y="149"/>
                </a:moveTo>
                <a:lnTo>
                  <a:pt x="219" y="149"/>
                </a:lnTo>
                <a:cubicBezTo>
                  <a:pt x="219" y="149"/>
                  <a:pt x="219" y="149"/>
                  <a:pt x="219" y="156"/>
                </a:cubicBezTo>
                <a:cubicBezTo>
                  <a:pt x="212" y="156"/>
                  <a:pt x="212" y="156"/>
                  <a:pt x="212" y="156"/>
                </a:cubicBezTo>
                <a:lnTo>
                  <a:pt x="205" y="156"/>
                </a:lnTo>
                <a:lnTo>
                  <a:pt x="198" y="156"/>
                </a:lnTo>
                <a:cubicBezTo>
                  <a:pt x="198" y="149"/>
                  <a:pt x="205" y="149"/>
                  <a:pt x="205" y="149"/>
                </a:cubicBezTo>
                <a:cubicBezTo>
                  <a:pt x="198" y="149"/>
                  <a:pt x="198" y="149"/>
                  <a:pt x="198" y="149"/>
                </a:cubicBezTo>
                <a:cubicBezTo>
                  <a:pt x="198" y="149"/>
                  <a:pt x="198" y="149"/>
                  <a:pt x="205" y="149"/>
                </a:cubicBezTo>
                <a:cubicBezTo>
                  <a:pt x="198" y="149"/>
                  <a:pt x="198" y="149"/>
                  <a:pt x="198" y="141"/>
                </a:cubicBezTo>
                <a:cubicBezTo>
                  <a:pt x="198" y="141"/>
                  <a:pt x="198" y="149"/>
                  <a:pt x="198" y="141"/>
                </a:cubicBezTo>
                <a:lnTo>
                  <a:pt x="205" y="141"/>
                </a:lnTo>
                <a:cubicBezTo>
                  <a:pt x="205" y="149"/>
                  <a:pt x="205" y="149"/>
                  <a:pt x="205" y="149"/>
                </a:cubicBezTo>
                <a:cubicBezTo>
                  <a:pt x="205" y="141"/>
                  <a:pt x="205" y="141"/>
                  <a:pt x="205" y="141"/>
                </a:cubicBezTo>
                <a:lnTo>
                  <a:pt x="212" y="141"/>
                </a:lnTo>
                <a:cubicBezTo>
                  <a:pt x="212" y="141"/>
                  <a:pt x="212" y="141"/>
                  <a:pt x="219" y="141"/>
                </a:cubicBezTo>
                <a:lnTo>
                  <a:pt x="226" y="141"/>
                </a:lnTo>
                <a:cubicBezTo>
                  <a:pt x="226" y="149"/>
                  <a:pt x="226" y="149"/>
                  <a:pt x="226" y="149"/>
                </a:cubicBezTo>
                <a:cubicBezTo>
                  <a:pt x="226" y="149"/>
                  <a:pt x="226" y="149"/>
                  <a:pt x="219" y="149"/>
                </a:cubicBezTo>
                <a:close/>
                <a:moveTo>
                  <a:pt x="283" y="347"/>
                </a:moveTo>
                <a:lnTo>
                  <a:pt x="283" y="347"/>
                </a:lnTo>
                <a:close/>
                <a:moveTo>
                  <a:pt x="382" y="417"/>
                </a:moveTo>
                <a:lnTo>
                  <a:pt x="382" y="417"/>
                </a:lnTo>
                <a:lnTo>
                  <a:pt x="382" y="410"/>
                </a:lnTo>
                <a:cubicBezTo>
                  <a:pt x="382" y="410"/>
                  <a:pt x="382" y="410"/>
                  <a:pt x="382" y="403"/>
                </a:cubicBezTo>
                <a:cubicBezTo>
                  <a:pt x="389" y="403"/>
                  <a:pt x="389" y="403"/>
                  <a:pt x="389" y="403"/>
                </a:cubicBezTo>
                <a:cubicBezTo>
                  <a:pt x="389" y="396"/>
                  <a:pt x="389" y="396"/>
                  <a:pt x="389" y="396"/>
                </a:cubicBezTo>
                <a:cubicBezTo>
                  <a:pt x="389" y="396"/>
                  <a:pt x="389" y="396"/>
                  <a:pt x="396" y="396"/>
                </a:cubicBezTo>
                <a:cubicBezTo>
                  <a:pt x="396" y="396"/>
                  <a:pt x="396" y="396"/>
                  <a:pt x="396" y="389"/>
                </a:cubicBezTo>
                <a:cubicBezTo>
                  <a:pt x="396" y="389"/>
                  <a:pt x="396" y="389"/>
                  <a:pt x="396" y="396"/>
                </a:cubicBezTo>
                <a:cubicBezTo>
                  <a:pt x="403" y="396"/>
                  <a:pt x="396" y="396"/>
                  <a:pt x="403" y="396"/>
                </a:cubicBezTo>
                <a:cubicBezTo>
                  <a:pt x="403" y="396"/>
                  <a:pt x="403" y="396"/>
                  <a:pt x="403" y="403"/>
                </a:cubicBezTo>
                <a:cubicBezTo>
                  <a:pt x="396" y="403"/>
                  <a:pt x="396" y="403"/>
                  <a:pt x="396" y="403"/>
                </a:cubicBezTo>
                <a:lnTo>
                  <a:pt x="396" y="410"/>
                </a:lnTo>
                <a:cubicBezTo>
                  <a:pt x="396" y="410"/>
                  <a:pt x="396" y="417"/>
                  <a:pt x="396" y="424"/>
                </a:cubicBezTo>
                <a:cubicBezTo>
                  <a:pt x="396" y="424"/>
                  <a:pt x="389" y="424"/>
                  <a:pt x="389" y="431"/>
                </a:cubicBezTo>
                <a:cubicBezTo>
                  <a:pt x="382" y="431"/>
                  <a:pt x="382" y="431"/>
                  <a:pt x="382" y="424"/>
                </a:cubicBezTo>
                <a:cubicBezTo>
                  <a:pt x="382" y="424"/>
                  <a:pt x="382" y="424"/>
                  <a:pt x="382" y="417"/>
                </a:cubicBezTo>
                <a:close/>
                <a:moveTo>
                  <a:pt x="353" y="254"/>
                </a:moveTo>
                <a:lnTo>
                  <a:pt x="353" y="254"/>
                </a:lnTo>
                <a:close/>
                <a:moveTo>
                  <a:pt x="332" y="254"/>
                </a:moveTo>
                <a:lnTo>
                  <a:pt x="332" y="254"/>
                </a:lnTo>
                <a:cubicBezTo>
                  <a:pt x="325" y="254"/>
                  <a:pt x="325" y="254"/>
                  <a:pt x="325" y="254"/>
                </a:cubicBezTo>
                <a:cubicBezTo>
                  <a:pt x="332" y="254"/>
                  <a:pt x="332" y="254"/>
                  <a:pt x="332" y="254"/>
                </a:cubicBezTo>
                <a:close/>
                <a:moveTo>
                  <a:pt x="304" y="247"/>
                </a:moveTo>
                <a:lnTo>
                  <a:pt x="304" y="247"/>
                </a:lnTo>
                <a:lnTo>
                  <a:pt x="304" y="254"/>
                </a:lnTo>
                <a:cubicBezTo>
                  <a:pt x="304" y="247"/>
                  <a:pt x="297" y="247"/>
                  <a:pt x="297" y="247"/>
                </a:cubicBezTo>
                <a:lnTo>
                  <a:pt x="304" y="247"/>
                </a:lnTo>
                <a:close/>
                <a:moveTo>
                  <a:pt x="290" y="240"/>
                </a:moveTo>
                <a:lnTo>
                  <a:pt x="290" y="240"/>
                </a:lnTo>
                <a:cubicBezTo>
                  <a:pt x="283" y="240"/>
                  <a:pt x="283" y="247"/>
                  <a:pt x="283" y="247"/>
                </a:cubicBezTo>
                <a:cubicBezTo>
                  <a:pt x="283" y="240"/>
                  <a:pt x="283" y="240"/>
                  <a:pt x="283" y="240"/>
                </a:cubicBezTo>
                <a:cubicBezTo>
                  <a:pt x="283" y="240"/>
                  <a:pt x="283" y="240"/>
                  <a:pt x="290" y="240"/>
                </a:cubicBezTo>
                <a:close/>
                <a:moveTo>
                  <a:pt x="290" y="233"/>
                </a:moveTo>
                <a:lnTo>
                  <a:pt x="290" y="233"/>
                </a:lnTo>
                <a:cubicBezTo>
                  <a:pt x="283" y="233"/>
                  <a:pt x="283" y="233"/>
                  <a:pt x="283" y="233"/>
                </a:cubicBezTo>
                <a:lnTo>
                  <a:pt x="290" y="233"/>
                </a:lnTo>
                <a:close/>
                <a:moveTo>
                  <a:pt x="205" y="106"/>
                </a:moveTo>
                <a:lnTo>
                  <a:pt x="205" y="106"/>
                </a:lnTo>
                <a:lnTo>
                  <a:pt x="198" y="106"/>
                </a:lnTo>
                <a:cubicBezTo>
                  <a:pt x="198" y="106"/>
                  <a:pt x="198" y="106"/>
                  <a:pt x="198" y="99"/>
                </a:cubicBezTo>
                <a:cubicBezTo>
                  <a:pt x="198" y="99"/>
                  <a:pt x="198" y="99"/>
                  <a:pt x="205" y="99"/>
                </a:cubicBezTo>
                <a:cubicBezTo>
                  <a:pt x="205" y="99"/>
                  <a:pt x="198" y="99"/>
                  <a:pt x="198" y="106"/>
                </a:cubicBezTo>
                <a:cubicBezTo>
                  <a:pt x="205" y="106"/>
                  <a:pt x="205" y="106"/>
                  <a:pt x="205" y="106"/>
                </a:cubicBezTo>
                <a:close/>
                <a:moveTo>
                  <a:pt x="198" y="99"/>
                </a:moveTo>
                <a:lnTo>
                  <a:pt x="198" y="99"/>
                </a:lnTo>
                <a:close/>
                <a:moveTo>
                  <a:pt x="191" y="99"/>
                </a:moveTo>
                <a:lnTo>
                  <a:pt x="191" y="99"/>
                </a:lnTo>
                <a:lnTo>
                  <a:pt x="198" y="99"/>
                </a:lnTo>
                <a:lnTo>
                  <a:pt x="191" y="99"/>
                </a:lnTo>
                <a:close/>
                <a:moveTo>
                  <a:pt x="198" y="92"/>
                </a:moveTo>
                <a:lnTo>
                  <a:pt x="198" y="92"/>
                </a:lnTo>
                <a:lnTo>
                  <a:pt x="198" y="85"/>
                </a:lnTo>
                <a:lnTo>
                  <a:pt x="198" y="92"/>
                </a:lnTo>
                <a:close/>
                <a:moveTo>
                  <a:pt x="198" y="92"/>
                </a:moveTo>
                <a:lnTo>
                  <a:pt x="198" y="92"/>
                </a:lnTo>
                <a:close/>
                <a:moveTo>
                  <a:pt x="198" y="92"/>
                </a:moveTo>
                <a:lnTo>
                  <a:pt x="198" y="92"/>
                </a:lnTo>
                <a:close/>
                <a:moveTo>
                  <a:pt x="198" y="92"/>
                </a:moveTo>
                <a:lnTo>
                  <a:pt x="198" y="92"/>
                </a:lnTo>
                <a:close/>
                <a:moveTo>
                  <a:pt x="198" y="113"/>
                </a:moveTo>
                <a:lnTo>
                  <a:pt x="198" y="113"/>
                </a:lnTo>
                <a:close/>
                <a:moveTo>
                  <a:pt x="155" y="177"/>
                </a:moveTo>
                <a:lnTo>
                  <a:pt x="155" y="177"/>
                </a:lnTo>
                <a:close/>
                <a:moveTo>
                  <a:pt x="134" y="240"/>
                </a:moveTo>
                <a:lnTo>
                  <a:pt x="134" y="240"/>
                </a:lnTo>
                <a:cubicBezTo>
                  <a:pt x="134" y="233"/>
                  <a:pt x="134" y="233"/>
                  <a:pt x="134" y="233"/>
                </a:cubicBezTo>
                <a:lnTo>
                  <a:pt x="134" y="240"/>
                </a:lnTo>
                <a:lnTo>
                  <a:pt x="134" y="233"/>
                </a:lnTo>
                <a:cubicBezTo>
                  <a:pt x="127" y="233"/>
                  <a:pt x="127" y="233"/>
                  <a:pt x="127" y="233"/>
                </a:cubicBezTo>
                <a:lnTo>
                  <a:pt x="120" y="233"/>
                </a:lnTo>
                <a:lnTo>
                  <a:pt x="127" y="233"/>
                </a:lnTo>
                <a:cubicBezTo>
                  <a:pt x="127" y="226"/>
                  <a:pt x="127" y="226"/>
                  <a:pt x="127" y="226"/>
                </a:cubicBezTo>
                <a:cubicBezTo>
                  <a:pt x="127" y="226"/>
                  <a:pt x="127" y="226"/>
                  <a:pt x="127" y="219"/>
                </a:cubicBezTo>
                <a:lnTo>
                  <a:pt x="134" y="219"/>
                </a:lnTo>
                <a:cubicBezTo>
                  <a:pt x="134" y="226"/>
                  <a:pt x="127" y="226"/>
                  <a:pt x="127" y="226"/>
                </a:cubicBezTo>
                <a:cubicBezTo>
                  <a:pt x="127" y="226"/>
                  <a:pt x="127" y="226"/>
                  <a:pt x="134" y="226"/>
                </a:cubicBezTo>
                <a:cubicBezTo>
                  <a:pt x="134" y="226"/>
                  <a:pt x="134" y="233"/>
                  <a:pt x="134" y="226"/>
                </a:cubicBezTo>
                <a:cubicBezTo>
                  <a:pt x="134" y="226"/>
                  <a:pt x="134" y="226"/>
                  <a:pt x="141" y="226"/>
                </a:cubicBezTo>
                <a:cubicBezTo>
                  <a:pt x="134" y="233"/>
                  <a:pt x="134" y="233"/>
                  <a:pt x="134" y="233"/>
                </a:cubicBezTo>
                <a:lnTo>
                  <a:pt x="141" y="233"/>
                </a:lnTo>
                <a:cubicBezTo>
                  <a:pt x="141" y="233"/>
                  <a:pt x="141" y="233"/>
                  <a:pt x="134" y="233"/>
                </a:cubicBezTo>
                <a:cubicBezTo>
                  <a:pt x="141" y="233"/>
                  <a:pt x="141" y="233"/>
                  <a:pt x="141" y="233"/>
                </a:cubicBezTo>
                <a:lnTo>
                  <a:pt x="141" y="240"/>
                </a:lnTo>
                <a:cubicBezTo>
                  <a:pt x="141" y="240"/>
                  <a:pt x="141" y="240"/>
                  <a:pt x="134" y="240"/>
                </a:cubicBezTo>
                <a:close/>
                <a:moveTo>
                  <a:pt x="134" y="396"/>
                </a:moveTo>
                <a:lnTo>
                  <a:pt x="134" y="396"/>
                </a:lnTo>
                <a:lnTo>
                  <a:pt x="134" y="389"/>
                </a:lnTo>
                <a:lnTo>
                  <a:pt x="134" y="396"/>
                </a:lnTo>
                <a:close/>
                <a:moveTo>
                  <a:pt x="134" y="127"/>
                </a:moveTo>
                <a:lnTo>
                  <a:pt x="134" y="127"/>
                </a:lnTo>
                <a:cubicBezTo>
                  <a:pt x="134" y="134"/>
                  <a:pt x="134" y="134"/>
                  <a:pt x="134" y="134"/>
                </a:cubicBezTo>
                <a:cubicBezTo>
                  <a:pt x="134" y="134"/>
                  <a:pt x="134" y="134"/>
                  <a:pt x="134" y="127"/>
                </a:cubicBezTo>
                <a:close/>
                <a:moveTo>
                  <a:pt x="113" y="240"/>
                </a:moveTo>
                <a:lnTo>
                  <a:pt x="113" y="240"/>
                </a:lnTo>
                <a:lnTo>
                  <a:pt x="120" y="240"/>
                </a:lnTo>
                <a:cubicBezTo>
                  <a:pt x="120" y="240"/>
                  <a:pt x="120" y="240"/>
                  <a:pt x="113" y="240"/>
                </a:cubicBezTo>
                <a:close/>
                <a:moveTo>
                  <a:pt x="99" y="325"/>
                </a:moveTo>
                <a:lnTo>
                  <a:pt x="99" y="325"/>
                </a:lnTo>
                <a:lnTo>
                  <a:pt x="106" y="325"/>
                </a:lnTo>
                <a:cubicBezTo>
                  <a:pt x="106" y="325"/>
                  <a:pt x="106" y="325"/>
                  <a:pt x="99" y="325"/>
                </a:cubicBezTo>
                <a:close/>
                <a:moveTo>
                  <a:pt x="99" y="361"/>
                </a:moveTo>
                <a:lnTo>
                  <a:pt x="99" y="361"/>
                </a:lnTo>
                <a:lnTo>
                  <a:pt x="106" y="361"/>
                </a:lnTo>
                <a:cubicBezTo>
                  <a:pt x="99" y="361"/>
                  <a:pt x="106" y="361"/>
                  <a:pt x="99" y="361"/>
                </a:cubicBezTo>
                <a:close/>
                <a:moveTo>
                  <a:pt x="92" y="325"/>
                </a:moveTo>
                <a:lnTo>
                  <a:pt x="92" y="325"/>
                </a:lnTo>
                <a:cubicBezTo>
                  <a:pt x="92" y="325"/>
                  <a:pt x="92" y="325"/>
                  <a:pt x="85" y="325"/>
                </a:cubicBezTo>
                <a:cubicBezTo>
                  <a:pt x="85" y="325"/>
                  <a:pt x="85" y="325"/>
                  <a:pt x="78" y="325"/>
                </a:cubicBezTo>
                <a:cubicBezTo>
                  <a:pt x="85" y="325"/>
                  <a:pt x="85" y="325"/>
                  <a:pt x="85" y="325"/>
                </a:cubicBezTo>
                <a:lnTo>
                  <a:pt x="92" y="325"/>
                </a:lnTo>
                <a:lnTo>
                  <a:pt x="99" y="325"/>
                </a:lnTo>
                <a:cubicBezTo>
                  <a:pt x="92" y="325"/>
                  <a:pt x="92" y="325"/>
                  <a:pt x="92" y="325"/>
                </a:cubicBezTo>
                <a:close/>
                <a:moveTo>
                  <a:pt x="78" y="276"/>
                </a:moveTo>
                <a:lnTo>
                  <a:pt x="78" y="276"/>
                </a:lnTo>
                <a:close/>
                <a:moveTo>
                  <a:pt x="78" y="276"/>
                </a:moveTo>
                <a:lnTo>
                  <a:pt x="78" y="276"/>
                </a:lnTo>
                <a:close/>
                <a:moveTo>
                  <a:pt x="78" y="276"/>
                </a:moveTo>
                <a:lnTo>
                  <a:pt x="78" y="276"/>
                </a:lnTo>
                <a:close/>
                <a:moveTo>
                  <a:pt x="71" y="325"/>
                </a:moveTo>
                <a:lnTo>
                  <a:pt x="71" y="325"/>
                </a:lnTo>
                <a:cubicBezTo>
                  <a:pt x="71" y="325"/>
                  <a:pt x="71" y="325"/>
                  <a:pt x="78" y="325"/>
                </a:cubicBezTo>
                <a:cubicBezTo>
                  <a:pt x="71" y="325"/>
                  <a:pt x="71" y="325"/>
                  <a:pt x="71" y="325"/>
                </a:cubicBezTo>
                <a:close/>
                <a:moveTo>
                  <a:pt x="481" y="332"/>
                </a:moveTo>
                <a:lnTo>
                  <a:pt x="481" y="332"/>
                </a:lnTo>
                <a:lnTo>
                  <a:pt x="488" y="332"/>
                </a:lnTo>
                <a:lnTo>
                  <a:pt x="488" y="339"/>
                </a:lnTo>
                <a:cubicBezTo>
                  <a:pt x="488" y="339"/>
                  <a:pt x="488" y="339"/>
                  <a:pt x="481" y="339"/>
                </a:cubicBezTo>
                <a:lnTo>
                  <a:pt x="481" y="332"/>
                </a:lnTo>
                <a:close/>
                <a:moveTo>
                  <a:pt x="290" y="177"/>
                </a:moveTo>
                <a:lnTo>
                  <a:pt x="290" y="177"/>
                </a:lnTo>
                <a:cubicBezTo>
                  <a:pt x="290" y="177"/>
                  <a:pt x="290" y="177"/>
                  <a:pt x="290" y="184"/>
                </a:cubicBezTo>
                <a:cubicBezTo>
                  <a:pt x="290" y="184"/>
                  <a:pt x="290" y="184"/>
                  <a:pt x="283" y="184"/>
                </a:cubicBezTo>
                <a:cubicBezTo>
                  <a:pt x="283" y="184"/>
                  <a:pt x="283" y="184"/>
                  <a:pt x="283" y="177"/>
                </a:cubicBezTo>
                <a:lnTo>
                  <a:pt x="290" y="177"/>
                </a:lnTo>
                <a:close/>
                <a:moveTo>
                  <a:pt x="297" y="184"/>
                </a:moveTo>
                <a:lnTo>
                  <a:pt x="297" y="184"/>
                </a:lnTo>
                <a:cubicBezTo>
                  <a:pt x="297" y="191"/>
                  <a:pt x="297" y="184"/>
                  <a:pt x="297" y="191"/>
                </a:cubicBezTo>
                <a:lnTo>
                  <a:pt x="290" y="191"/>
                </a:lnTo>
                <a:cubicBezTo>
                  <a:pt x="290" y="184"/>
                  <a:pt x="290" y="184"/>
                  <a:pt x="297" y="184"/>
                </a:cubicBezTo>
                <a:close/>
                <a:moveTo>
                  <a:pt x="92" y="254"/>
                </a:moveTo>
                <a:lnTo>
                  <a:pt x="92" y="254"/>
                </a:lnTo>
                <a:close/>
                <a:moveTo>
                  <a:pt x="92" y="254"/>
                </a:moveTo>
                <a:lnTo>
                  <a:pt x="92" y="254"/>
                </a:lnTo>
                <a:close/>
                <a:moveTo>
                  <a:pt x="78" y="269"/>
                </a:moveTo>
                <a:lnTo>
                  <a:pt x="78" y="269"/>
                </a:lnTo>
                <a:close/>
                <a:moveTo>
                  <a:pt x="78" y="276"/>
                </a:moveTo>
                <a:lnTo>
                  <a:pt x="78" y="276"/>
                </a:lnTo>
                <a:cubicBezTo>
                  <a:pt x="78" y="269"/>
                  <a:pt x="78" y="269"/>
                  <a:pt x="78" y="269"/>
                </a:cubicBezTo>
                <a:cubicBezTo>
                  <a:pt x="78" y="269"/>
                  <a:pt x="78" y="269"/>
                  <a:pt x="78" y="276"/>
                </a:cubicBezTo>
                <a:close/>
                <a:moveTo>
                  <a:pt x="78" y="269"/>
                </a:moveTo>
                <a:lnTo>
                  <a:pt x="78" y="269"/>
                </a:lnTo>
                <a:close/>
                <a:moveTo>
                  <a:pt x="78" y="269"/>
                </a:moveTo>
                <a:lnTo>
                  <a:pt x="78" y="269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wrap="none" anchor="ctr"/>
          <a:lstStyle/>
          <a:p>
            <a:pPr marL="0" marR="0" lvl="0" indent="0" defTabSz="48641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55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宋体" pitchFamily="2" charset="-122"/>
            </a:endParaRPr>
          </a:p>
        </p:txBody>
      </p:sp>
      <p:sp>
        <p:nvSpPr>
          <p:cNvPr id="28" name="Freeform 125"/>
          <p:cNvSpPr>
            <a:spLocks noChangeArrowheads="1"/>
          </p:cNvSpPr>
          <p:nvPr/>
        </p:nvSpPr>
        <p:spPr bwMode="auto">
          <a:xfrm>
            <a:off x="4655402" y="3084833"/>
            <a:ext cx="340368" cy="457134"/>
          </a:xfrm>
          <a:custGeom>
            <a:avLst/>
            <a:gdLst>
              <a:gd name="T0" fmla="*/ 2147483647 w 454"/>
              <a:gd name="T1" fmla="*/ 2147483647 h 609"/>
              <a:gd name="T2" fmla="*/ 2147483647 w 454"/>
              <a:gd name="T3" fmla="*/ 2147483647 h 609"/>
              <a:gd name="T4" fmla="*/ 0 w 454"/>
              <a:gd name="T5" fmla="*/ 2147483647 h 609"/>
              <a:gd name="T6" fmla="*/ 2147483647 w 454"/>
              <a:gd name="T7" fmla="*/ 0 h 609"/>
              <a:gd name="T8" fmla="*/ 2147483647 w 454"/>
              <a:gd name="T9" fmla="*/ 2147483647 h 609"/>
              <a:gd name="T10" fmla="*/ 2147483647 w 454"/>
              <a:gd name="T11" fmla="*/ 2147483647 h 609"/>
              <a:gd name="T12" fmla="*/ 2147483647 w 454"/>
              <a:gd name="T13" fmla="*/ 2147483647 h 609"/>
              <a:gd name="T14" fmla="*/ 2147483647 w 454"/>
              <a:gd name="T15" fmla="*/ 2147483647 h 609"/>
              <a:gd name="T16" fmla="*/ 2147483647 w 454"/>
              <a:gd name="T17" fmla="*/ 2147483647 h 609"/>
              <a:gd name="T18" fmla="*/ 2147483647 w 454"/>
              <a:gd name="T19" fmla="*/ 2147483647 h 609"/>
              <a:gd name="T20" fmla="*/ 2147483647 w 454"/>
              <a:gd name="T21" fmla="*/ 2147483647 h 609"/>
              <a:gd name="T22" fmla="*/ 2147483647 w 454"/>
              <a:gd name="T23" fmla="*/ 2147483647 h 609"/>
              <a:gd name="T24" fmla="*/ 2147483647 w 454"/>
              <a:gd name="T25" fmla="*/ 2147483647 h 609"/>
              <a:gd name="T26" fmla="*/ 2147483647 w 454"/>
              <a:gd name="T27" fmla="*/ 2147483647 h 609"/>
              <a:gd name="T28" fmla="*/ 2147483647 w 454"/>
              <a:gd name="T29" fmla="*/ 2147483647 h 609"/>
              <a:gd name="T30" fmla="*/ 2147483647 w 454"/>
              <a:gd name="T31" fmla="*/ 2147483647 h 609"/>
              <a:gd name="T32" fmla="*/ 2147483647 w 454"/>
              <a:gd name="T33" fmla="*/ 2147483647 h 609"/>
              <a:gd name="T34" fmla="*/ 2147483647 w 454"/>
              <a:gd name="T35" fmla="*/ 2147483647 h 609"/>
              <a:gd name="T36" fmla="*/ 2147483647 w 454"/>
              <a:gd name="T37" fmla="*/ 2147483647 h 609"/>
              <a:gd name="T38" fmla="*/ 2147483647 w 454"/>
              <a:gd name="T39" fmla="*/ 2147483647 h 609"/>
              <a:gd name="T40" fmla="*/ 2147483647 w 454"/>
              <a:gd name="T41" fmla="*/ 2147483647 h 609"/>
              <a:gd name="T42" fmla="*/ 2147483647 w 454"/>
              <a:gd name="T43" fmla="*/ 2147483647 h 609"/>
              <a:gd name="T44" fmla="*/ 2147483647 w 454"/>
              <a:gd name="T45" fmla="*/ 2147483647 h 609"/>
              <a:gd name="T46" fmla="*/ 2147483647 w 454"/>
              <a:gd name="T47" fmla="*/ 2147483647 h 609"/>
              <a:gd name="T48" fmla="*/ 2147483647 w 454"/>
              <a:gd name="T49" fmla="*/ 2147483647 h 609"/>
              <a:gd name="T50" fmla="*/ 2147483647 w 454"/>
              <a:gd name="T51" fmla="*/ 2147483647 h 609"/>
              <a:gd name="T52" fmla="*/ 2147483647 w 454"/>
              <a:gd name="T53" fmla="*/ 2147483647 h 609"/>
              <a:gd name="T54" fmla="*/ 2147483647 w 454"/>
              <a:gd name="T55" fmla="*/ 2147483647 h 609"/>
              <a:gd name="T56" fmla="*/ 2147483647 w 454"/>
              <a:gd name="T57" fmla="*/ 2147483647 h 609"/>
              <a:gd name="T58" fmla="*/ 2147483647 w 454"/>
              <a:gd name="T59" fmla="*/ 2147483647 h 609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454" h="609">
                <a:moveTo>
                  <a:pt x="227" y="608"/>
                </a:moveTo>
                <a:lnTo>
                  <a:pt x="227" y="608"/>
                </a:lnTo>
                <a:cubicBezTo>
                  <a:pt x="227" y="608"/>
                  <a:pt x="0" y="354"/>
                  <a:pt x="0" y="226"/>
                </a:cubicBezTo>
                <a:cubicBezTo>
                  <a:pt x="0" y="106"/>
                  <a:pt x="99" y="0"/>
                  <a:pt x="227" y="0"/>
                </a:cubicBezTo>
                <a:cubicBezTo>
                  <a:pt x="354" y="0"/>
                  <a:pt x="453" y="106"/>
                  <a:pt x="453" y="226"/>
                </a:cubicBezTo>
                <a:cubicBezTo>
                  <a:pt x="453" y="354"/>
                  <a:pt x="227" y="608"/>
                  <a:pt x="227" y="608"/>
                </a:cubicBezTo>
                <a:close/>
                <a:moveTo>
                  <a:pt x="227" y="78"/>
                </a:moveTo>
                <a:lnTo>
                  <a:pt x="227" y="78"/>
                </a:lnTo>
                <a:cubicBezTo>
                  <a:pt x="142" y="78"/>
                  <a:pt x="78" y="149"/>
                  <a:pt x="78" y="226"/>
                </a:cubicBezTo>
                <a:cubicBezTo>
                  <a:pt x="78" y="311"/>
                  <a:pt x="142" y="382"/>
                  <a:pt x="227" y="382"/>
                </a:cubicBezTo>
                <a:cubicBezTo>
                  <a:pt x="311" y="382"/>
                  <a:pt x="375" y="311"/>
                  <a:pt x="375" y="226"/>
                </a:cubicBezTo>
                <a:cubicBezTo>
                  <a:pt x="375" y="149"/>
                  <a:pt x="311" y="78"/>
                  <a:pt x="227" y="78"/>
                </a:cubicBezTo>
                <a:close/>
                <a:moveTo>
                  <a:pt x="304" y="254"/>
                </a:moveTo>
                <a:lnTo>
                  <a:pt x="304" y="254"/>
                </a:lnTo>
                <a:cubicBezTo>
                  <a:pt x="255" y="254"/>
                  <a:pt x="255" y="254"/>
                  <a:pt x="255" y="254"/>
                </a:cubicBezTo>
                <a:cubicBezTo>
                  <a:pt x="255" y="304"/>
                  <a:pt x="255" y="304"/>
                  <a:pt x="255" y="304"/>
                </a:cubicBezTo>
                <a:cubicBezTo>
                  <a:pt x="255" y="318"/>
                  <a:pt x="241" y="332"/>
                  <a:pt x="227" y="332"/>
                </a:cubicBezTo>
                <a:cubicBezTo>
                  <a:pt x="213" y="332"/>
                  <a:pt x="198" y="318"/>
                  <a:pt x="198" y="304"/>
                </a:cubicBezTo>
                <a:cubicBezTo>
                  <a:pt x="198" y="254"/>
                  <a:pt x="198" y="254"/>
                  <a:pt x="198" y="254"/>
                </a:cubicBezTo>
                <a:cubicBezTo>
                  <a:pt x="149" y="254"/>
                  <a:pt x="149" y="254"/>
                  <a:pt x="149" y="254"/>
                </a:cubicBezTo>
                <a:cubicBezTo>
                  <a:pt x="135" y="254"/>
                  <a:pt x="120" y="247"/>
                  <a:pt x="120" y="226"/>
                </a:cubicBezTo>
                <a:cubicBezTo>
                  <a:pt x="120" y="212"/>
                  <a:pt x="135" y="198"/>
                  <a:pt x="149" y="198"/>
                </a:cubicBezTo>
                <a:cubicBezTo>
                  <a:pt x="198" y="198"/>
                  <a:pt x="198" y="198"/>
                  <a:pt x="198" y="198"/>
                </a:cubicBezTo>
                <a:cubicBezTo>
                  <a:pt x="198" y="156"/>
                  <a:pt x="198" y="156"/>
                  <a:pt x="198" y="156"/>
                </a:cubicBezTo>
                <a:cubicBezTo>
                  <a:pt x="198" y="134"/>
                  <a:pt x="213" y="127"/>
                  <a:pt x="227" y="127"/>
                </a:cubicBezTo>
                <a:cubicBezTo>
                  <a:pt x="241" y="127"/>
                  <a:pt x="255" y="134"/>
                  <a:pt x="255" y="156"/>
                </a:cubicBezTo>
                <a:cubicBezTo>
                  <a:pt x="255" y="198"/>
                  <a:pt x="255" y="198"/>
                  <a:pt x="255" y="198"/>
                </a:cubicBezTo>
                <a:cubicBezTo>
                  <a:pt x="304" y="198"/>
                  <a:pt x="304" y="198"/>
                  <a:pt x="304" y="198"/>
                </a:cubicBezTo>
                <a:cubicBezTo>
                  <a:pt x="318" y="198"/>
                  <a:pt x="333" y="212"/>
                  <a:pt x="333" y="226"/>
                </a:cubicBezTo>
                <a:cubicBezTo>
                  <a:pt x="333" y="247"/>
                  <a:pt x="318" y="254"/>
                  <a:pt x="304" y="254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wrap="none" anchor="ctr"/>
          <a:lstStyle/>
          <a:p>
            <a:pPr marL="0" marR="0" lvl="0" indent="0" defTabSz="48641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55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宋体" pitchFamily="2" charset="-122"/>
            </a:endParaRPr>
          </a:p>
        </p:txBody>
      </p:sp>
      <p:sp>
        <p:nvSpPr>
          <p:cNvPr id="29" name="îṡlïde"/>
          <p:cNvSpPr/>
          <p:nvPr/>
        </p:nvSpPr>
        <p:spPr bwMode="auto">
          <a:xfrm>
            <a:off x="3620587" y="4152932"/>
            <a:ext cx="556527" cy="586245"/>
          </a:xfrm>
          <a:custGeom>
            <a:avLst/>
            <a:gdLst>
              <a:gd name="connsiteX0" fmla="*/ 453958 w 575056"/>
              <a:gd name="connsiteY0" fmla="*/ 417279 h 605763"/>
              <a:gd name="connsiteX1" fmla="*/ 449282 w 575056"/>
              <a:gd name="connsiteY1" fmla="*/ 421947 h 605763"/>
              <a:gd name="connsiteX2" fmla="*/ 449282 w 575056"/>
              <a:gd name="connsiteY2" fmla="*/ 427176 h 605763"/>
              <a:gd name="connsiteX3" fmla="*/ 444325 w 575056"/>
              <a:gd name="connsiteY3" fmla="*/ 433991 h 605763"/>
              <a:gd name="connsiteX4" fmla="*/ 424218 w 575056"/>
              <a:gd name="connsiteY4" fmla="*/ 459387 h 605763"/>
              <a:gd name="connsiteX5" fmla="*/ 438995 w 575056"/>
              <a:gd name="connsiteY5" fmla="*/ 484316 h 605763"/>
              <a:gd name="connsiteX6" fmla="*/ 457419 w 575056"/>
              <a:gd name="connsiteY6" fmla="*/ 492532 h 605763"/>
              <a:gd name="connsiteX7" fmla="*/ 464152 w 575056"/>
              <a:gd name="connsiteY7" fmla="*/ 496454 h 605763"/>
              <a:gd name="connsiteX8" fmla="*/ 461908 w 575056"/>
              <a:gd name="connsiteY8" fmla="*/ 512513 h 605763"/>
              <a:gd name="connsiteX9" fmla="*/ 450030 w 575056"/>
              <a:gd name="connsiteY9" fmla="*/ 514007 h 605763"/>
              <a:gd name="connsiteX10" fmla="*/ 432074 w 575056"/>
              <a:gd name="connsiteY10" fmla="*/ 508685 h 605763"/>
              <a:gd name="connsiteX11" fmla="*/ 426650 w 575056"/>
              <a:gd name="connsiteY11" fmla="*/ 511019 h 605763"/>
              <a:gd name="connsiteX12" fmla="*/ 423844 w 575056"/>
              <a:gd name="connsiteY12" fmla="*/ 520356 h 605763"/>
              <a:gd name="connsiteX13" fmla="*/ 427117 w 575056"/>
              <a:gd name="connsiteY13" fmla="*/ 527638 h 605763"/>
              <a:gd name="connsiteX14" fmla="*/ 443297 w 575056"/>
              <a:gd name="connsiteY14" fmla="*/ 532213 h 605763"/>
              <a:gd name="connsiteX15" fmla="*/ 447973 w 575056"/>
              <a:gd name="connsiteY15" fmla="*/ 537722 h 605763"/>
              <a:gd name="connsiteX16" fmla="*/ 447973 w 575056"/>
              <a:gd name="connsiteY16" fmla="*/ 543884 h 605763"/>
              <a:gd name="connsiteX17" fmla="*/ 451901 w 575056"/>
              <a:gd name="connsiteY17" fmla="*/ 547992 h 605763"/>
              <a:gd name="connsiteX18" fmla="*/ 461066 w 575056"/>
              <a:gd name="connsiteY18" fmla="*/ 547992 h 605763"/>
              <a:gd name="connsiteX19" fmla="*/ 464807 w 575056"/>
              <a:gd name="connsiteY19" fmla="*/ 544071 h 605763"/>
              <a:gd name="connsiteX20" fmla="*/ 464807 w 575056"/>
              <a:gd name="connsiteY20" fmla="*/ 535574 h 605763"/>
              <a:gd name="connsiteX21" fmla="*/ 468641 w 575056"/>
              <a:gd name="connsiteY21" fmla="*/ 530439 h 605763"/>
              <a:gd name="connsiteX22" fmla="*/ 484634 w 575056"/>
              <a:gd name="connsiteY22" fmla="*/ 520262 h 605763"/>
              <a:gd name="connsiteX23" fmla="*/ 475468 w 575056"/>
              <a:gd name="connsiteY23" fmla="*/ 476847 h 605763"/>
              <a:gd name="connsiteX24" fmla="*/ 459570 w 575056"/>
              <a:gd name="connsiteY24" fmla="*/ 469564 h 605763"/>
              <a:gd name="connsiteX25" fmla="*/ 450778 w 575056"/>
              <a:gd name="connsiteY25" fmla="*/ 464616 h 605763"/>
              <a:gd name="connsiteX26" fmla="*/ 452649 w 575056"/>
              <a:gd name="connsiteY26" fmla="*/ 451077 h 605763"/>
              <a:gd name="connsiteX27" fmla="*/ 458073 w 575056"/>
              <a:gd name="connsiteY27" fmla="*/ 449957 h 605763"/>
              <a:gd name="connsiteX28" fmla="*/ 478274 w 575056"/>
              <a:gd name="connsiteY28" fmla="*/ 453878 h 605763"/>
              <a:gd name="connsiteX29" fmla="*/ 483605 w 575056"/>
              <a:gd name="connsiteY29" fmla="*/ 451638 h 605763"/>
              <a:gd name="connsiteX30" fmla="*/ 486691 w 575056"/>
              <a:gd name="connsiteY30" fmla="*/ 441087 h 605763"/>
              <a:gd name="connsiteX31" fmla="*/ 484353 w 575056"/>
              <a:gd name="connsiteY31" fmla="*/ 436139 h 605763"/>
              <a:gd name="connsiteX32" fmla="*/ 471634 w 575056"/>
              <a:gd name="connsiteY32" fmla="*/ 432217 h 605763"/>
              <a:gd name="connsiteX33" fmla="*/ 465742 w 575056"/>
              <a:gd name="connsiteY33" fmla="*/ 425495 h 605763"/>
              <a:gd name="connsiteX34" fmla="*/ 457512 w 575056"/>
              <a:gd name="connsiteY34" fmla="*/ 417279 h 605763"/>
              <a:gd name="connsiteX35" fmla="*/ 456624 w 575056"/>
              <a:gd name="connsiteY35" fmla="*/ 359765 h 605763"/>
              <a:gd name="connsiteX36" fmla="*/ 467800 w 575056"/>
              <a:gd name="connsiteY36" fmla="*/ 365647 h 605763"/>
              <a:gd name="connsiteX37" fmla="*/ 485195 w 575056"/>
              <a:gd name="connsiteY37" fmla="*/ 387215 h 605763"/>
              <a:gd name="connsiteX38" fmla="*/ 489684 w 575056"/>
              <a:gd name="connsiteY38" fmla="*/ 388708 h 605763"/>
              <a:gd name="connsiteX39" fmla="*/ 516805 w 575056"/>
              <a:gd name="connsiteY39" fmla="*/ 381332 h 605763"/>
              <a:gd name="connsiteX40" fmla="*/ 534762 w 575056"/>
              <a:gd name="connsiteY40" fmla="*/ 394310 h 605763"/>
              <a:gd name="connsiteX41" fmla="*/ 536258 w 575056"/>
              <a:gd name="connsiteY41" fmla="*/ 422320 h 605763"/>
              <a:gd name="connsiteX42" fmla="*/ 538877 w 575056"/>
              <a:gd name="connsiteY42" fmla="*/ 425868 h 605763"/>
              <a:gd name="connsiteX43" fmla="*/ 564502 w 575056"/>
              <a:gd name="connsiteY43" fmla="*/ 435485 h 605763"/>
              <a:gd name="connsiteX44" fmla="*/ 571890 w 575056"/>
              <a:gd name="connsiteY44" fmla="*/ 457146 h 605763"/>
              <a:gd name="connsiteX45" fmla="*/ 556926 w 575056"/>
              <a:gd name="connsiteY45" fmla="*/ 480021 h 605763"/>
              <a:gd name="connsiteX46" fmla="*/ 556926 w 575056"/>
              <a:gd name="connsiteY46" fmla="*/ 484690 h 605763"/>
              <a:gd name="connsiteX47" fmla="*/ 572358 w 575056"/>
              <a:gd name="connsiteY47" fmla="*/ 508031 h 605763"/>
              <a:gd name="connsiteX48" fmla="*/ 565531 w 575056"/>
              <a:gd name="connsiteY48" fmla="*/ 529132 h 605763"/>
              <a:gd name="connsiteX49" fmla="*/ 539625 w 575056"/>
              <a:gd name="connsiteY49" fmla="*/ 539029 h 605763"/>
              <a:gd name="connsiteX50" fmla="*/ 536726 w 575056"/>
              <a:gd name="connsiteY50" fmla="*/ 542764 h 605763"/>
              <a:gd name="connsiteX51" fmla="*/ 535323 w 575056"/>
              <a:gd name="connsiteY51" fmla="*/ 571054 h 605763"/>
              <a:gd name="connsiteX52" fmla="*/ 517554 w 575056"/>
              <a:gd name="connsiteY52" fmla="*/ 583845 h 605763"/>
              <a:gd name="connsiteX53" fmla="*/ 490058 w 575056"/>
              <a:gd name="connsiteY53" fmla="*/ 576563 h 605763"/>
              <a:gd name="connsiteX54" fmla="*/ 486130 w 575056"/>
              <a:gd name="connsiteY54" fmla="*/ 577870 h 605763"/>
              <a:gd name="connsiteX55" fmla="*/ 468548 w 575056"/>
              <a:gd name="connsiteY55" fmla="*/ 599811 h 605763"/>
              <a:gd name="connsiteX56" fmla="*/ 446196 w 575056"/>
              <a:gd name="connsiteY56" fmla="*/ 599811 h 605763"/>
              <a:gd name="connsiteX57" fmla="*/ 428520 w 575056"/>
              <a:gd name="connsiteY57" fmla="*/ 578056 h 605763"/>
              <a:gd name="connsiteX58" fmla="*/ 424499 w 575056"/>
              <a:gd name="connsiteY58" fmla="*/ 576749 h 605763"/>
              <a:gd name="connsiteX59" fmla="*/ 398032 w 575056"/>
              <a:gd name="connsiteY59" fmla="*/ 584125 h 605763"/>
              <a:gd name="connsiteX60" fmla="*/ 379140 w 575056"/>
              <a:gd name="connsiteY60" fmla="*/ 570307 h 605763"/>
              <a:gd name="connsiteX61" fmla="*/ 377737 w 575056"/>
              <a:gd name="connsiteY61" fmla="*/ 543324 h 605763"/>
              <a:gd name="connsiteX62" fmla="*/ 375119 w 575056"/>
              <a:gd name="connsiteY62" fmla="*/ 539683 h 605763"/>
              <a:gd name="connsiteX63" fmla="*/ 348278 w 575056"/>
              <a:gd name="connsiteY63" fmla="*/ 529506 h 605763"/>
              <a:gd name="connsiteX64" fmla="*/ 341544 w 575056"/>
              <a:gd name="connsiteY64" fmla="*/ 509338 h 605763"/>
              <a:gd name="connsiteX65" fmla="*/ 357163 w 575056"/>
              <a:gd name="connsiteY65" fmla="*/ 485250 h 605763"/>
              <a:gd name="connsiteX66" fmla="*/ 357163 w 575056"/>
              <a:gd name="connsiteY66" fmla="*/ 480581 h 605763"/>
              <a:gd name="connsiteX67" fmla="*/ 341731 w 575056"/>
              <a:gd name="connsiteY67" fmla="*/ 457146 h 605763"/>
              <a:gd name="connsiteX68" fmla="*/ 348278 w 575056"/>
              <a:gd name="connsiteY68" fmla="*/ 436326 h 605763"/>
              <a:gd name="connsiteX69" fmla="*/ 374745 w 575056"/>
              <a:gd name="connsiteY69" fmla="*/ 426149 h 605763"/>
              <a:gd name="connsiteX70" fmla="*/ 377363 w 575056"/>
              <a:gd name="connsiteY70" fmla="*/ 422507 h 605763"/>
              <a:gd name="connsiteX71" fmla="*/ 378766 w 575056"/>
              <a:gd name="connsiteY71" fmla="*/ 394310 h 605763"/>
              <a:gd name="connsiteX72" fmla="*/ 399061 w 575056"/>
              <a:gd name="connsiteY72" fmla="*/ 382173 h 605763"/>
              <a:gd name="connsiteX73" fmla="*/ 423096 w 575056"/>
              <a:gd name="connsiteY73" fmla="*/ 388708 h 605763"/>
              <a:gd name="connsiteX74" fmla="*/ 428333 w 575056"/>
              <a:gd name="connsiteY74" fmla="*/ 387028 h 605763"/>
              <a:gd name="connsiteX75" fmla="*/ 445448 w 575056"/>
              <a:gd name="connsiteY75" fmla="*/ 365647 h 605763"/>
              <a:gd name="connsiteX76" fmla="*/ 456624 w 575056"/>
              <a:gd name="connsiteY76" fmla="*/ 359765 h 605763"/>
              <a:gd name="connsiteX77" fmla="*/ 148407 w 575056"/>
              <a:gd name="connsiteY77" fmla="*/ 316806 h 605763"/>
              <a:gd name="connsiteX78" fmla="*/ 191516 w 575056"/>
              <a:gd name="connsiteY78" fmla="*/ 452923 h 605763"/>
              <a:gd name="connsiteX79" fmla="*/ 197408 w 575056"/>
              <a:gd name="connsiteY79" fmla="*/ 471315 h 605763"/>
              <a:gd name="connsiteX80" fmla="*/ 216765 w 575056"/>
              <a:gd name="connsiteY80" fmla="*/ 416700 h 605763"/>
              <a:gd name="connsiteX81" fmla="*/ 228361 w 575056"/>
              <a:gd name="connsiteY81" fmla="*/ 351909 h 605763"/>
              <a:gd name="connsiteX82" fmla="*/ 228454 w 575056"/>
              <a:gd name="connsiteY82" fmla="*/ 351909 h 605763"/>
              <a:gd name="connsiteX83" fmla="*/ 228548 w 575056"/>
              <a:gd name="connsiteY83" fmla="*/ 351909 h 605763"/>
              <a:gd name="connsiteX84" fmla="*/ 228735 w 575056"/>
              <a:gd name="connsiteY84" fmla="*/ 351909 h 605763"/>
              <a:gd name="connsiteX85" fmla="*/ 228828 w 575056"/>
              <a:gd name="connsiteY85" fmla="*/ 351909 h 605763"/>
              <a:gd name="connsiteX86" fmla="*/ 240424 w 575056"/>
              <a:gd name="connsiteY86" fmla="*/ 416700 h 605763"/>
              <a:gd name="connsiteX87" fmla="*/ 259781 w 575056"/>
              <a:gd name="connsiteY87" fmla="*/ 471315 h 605763"/>
              <a:gd name="connsiteX88" fmla="*/ 265579 w 575056"/>
              <a:gd name="connsiteY88" fmla="*/ 452923 h 605763"/>
              <a:gd name="connsiteX89" fmla="*/ 308782 w 575056"/>
              <a:gd name="connsiteY89" fmla="*/ 316806 h 605763"/>
              <a:gd name="connsiteX90" fmla="*/ 380975 w 575056"/>
              <a:gd name="connsiteY90" fmla="*/ 353216 h 605763"/>
              <a:gd name="connsiteX91" fmla="*/ 349648 w 575056"/>
              <a:gd name="connsiteY91" fmla="*/ 392053 h 605763"/>
              <a:gd name="connsiteX92" fmla="*/ 348900 w 575056"/>
              <a:gd name="connsiteY92" fmla="*/ 404470 h 605763"/>
              <a:gd name="connsiteX93" fmla="*/ 337678 w 575056"/>
              <a:gd name="connsiteY93" fmla="*/ 408858 h 605763"/>
              <a:gd name="connsiteX94" fmla="*/ 311868 w 575056"/>
              <a:gd name="connsiteY94" fmla="*/ 435745 h 605763"/>
              <a:gd name="connsiteX95" fmla="*/ 317199 w 575056"/>
              <a:gd name="connsiteY95" fmla="*/ 472809 h 605763"/>
              <a:gd name="connsiteX96" fmla="*/ 323745 w 575056"/>
              <a:gd name="connsiteY96" fmla="*/ 482798 h 605763"/>
              <a:gd name="connsiteX97" fmla="*/ 316825 w 575056"/>
              <a:gd name="connsiteY97" fmla="*/ 493441 h 605763"/>
              <a:gd name="connsiteX98" fmla="*/ 311494 w 575056"/>
              <a:gd name="connsiteY98" fmla="*/ 527797 h 605763"/>
              <a:gd name="connsiteX99" fmla="*/ 228828 w 575056"/>
              <a:gd name="connsiteY99" fmla="*/ 527797 h 605763"/>
              <a:gd name="connsiteX100" fmla="*/ 228361 w 575056"/>
              <a:gd name="connsiteY100" fmla="*/ 527797 h 605763"/>
              <a:gd name="connsiteX101" fmla="*/ 0 w 575056"/>
              <a:gd name="connsiteY101" fmla="*/ 527797 h 605763"/>
              <a:gd name="connsiteX102" fmla="*/ 59007 w 575056"/>
              <a:gd name="connsiteY102" fmla="*/ 360031 h 605763"/>
              <a:gd name="connsiteX103" fmla="*/ 148407 w 575056"/>
              <a:gd name="connsiteY103" fmla="*/ 316806 h 605763"/>
              <a:gd name="connsiteX104" fmla="*/ 220509 w 575056"/>
              <a:gd name="connsiteY104" fmla="*/ 398 h 605763"/>
              <a:gd name="connsiteX105" fmla="*/ 278852 w 575056"/>
              <a:gd name="connsiteY105" fmla="*/ 12725 h 605763"/>
              <a:gd name="connsiteX106" fmla="*/ 307275 w 575056"/>
              <a:gd name="connsiteY106" fmla="*/ 39153 h 605763"/>
              <a:gd name="connsiteX107" fmla="*/ 338410 w 575056"/>
              <a:gd name="connsiteY107" fmla="*/ 138139 h 605763"/>
              <a:gd name="connsiteX108" fmla="*/ 334296 w 575056"/>
              <a:gd name="connsiteY108" fmla="*/ 153361 h 605763"/>
              <a:gd name="connsiteX109" fmla="*/ 344394 w 575056"/>
              <a:gd name="connsiteY109" fmla="*/ 194823 h 605763"/>
              <a:gd name="connsiteX110" fmla="*/ 324199 w 575056"/>
              <a:gd name="connsiteY110" fmla="*/ 229748 h 605763"/>
              <a:gd name="connsiteX111" fmla="*/ 253514 w 575056"/>
              <a:gd name="connsiteY111" fmla="*/ 316968 h 605763"/>
              <a:gd name="connsiteX112" fmla="*/ 201809 w 575056"/>
              <a:gd name="connsiteY112" fmla="*/ 317062 h 605763"/>
              <a:gd name="connsiteX113" fmla="*/ 131218 w 575056"/>
              <a:gd name="connsiteY113" fmla="*/ 229748 h 605763"/>
              <a:gd name="connsiteX114" fmla="*/ 111303 w 575056"/>
              <a:gd name="connsiteY114" fmla="*/ 194823 h 605763"/>
              <a:gd name="connsiteX115" fmla="*/ 121401 w 575056"/>
              <a:gd name="connsiteY115" fmla="*/ 153361 h 605763"/>
              <a:gd name="connsiteX116" fmla="*/ 117287 w 575056"/>
              <a:gd name="connsiteY116" fmla="*/ 138139 h 605763"/>
              <a:gd name="connsiteX117" fmla="*/ 117006 w 575056"/>
              <a:gd name="connsiteY117" fmla="*/ 89486 h 605763"/>
              <a:gd name="connsiteX118" fmla="*/ 145430 w 575056"/>
              <a:gd name="connsiteY118" fmla="*/ 39620 h 605763"/>
              <a:gd name="connsiteX119" fmla="*/ 171703 w 575056"/>
              <a:gd name="connsiteY119" fmla="*/ 17955 h 605763"/>
              <a:gd name="connsiteX120" fmla="*/ 197321 w 575056"/>
              <a:gd name="connsiteY120" fmla="*/ 4881 h 605763"/>
              <a:gd name="connsiteX121" fmla="*/ 220509 w 575056"/>
              <a:gd name="connsiteY121" fmla="*/ 398 h 605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575056" h="605763">
                <a:moveTo>
                  <a:pt x="453958" y="417279"/>
                </a:moveTo>
                <a:cubicBezTo>
                  <a:pt x="450030" y="417465"/>
                  <a:pt x="449469" y="418026"/>
                  <a:pt x="449282" y="421947"/>
                </a:cubicBezTo>
                <a:lnTo>
                  <a:pt x="449282" y="427176"/>
                </a:lnTo>
                <a:cubicBezTo>
                  <a:pt x="449282" y="432217"/>
                  <a:pt x="449189" y="432217"/>
                  <a:pt x="444325" y="433991"/>
                </a:cubicBezTo>
                <a:cubicBezTo>
                  <a:pt x="432355" y="438380"/>
                  <a:pt x="424966" y="446409"/>
                  <a:pt x="424218" y="459387"/>
                </a:cubicBezTo>
                <a:cubicBezTo>
                  <a:pt x="423470" y="470871"/>
                  <a:pt x="429455" y="478714"/>
                  <a:pt x="438995" y="484316"/>
                </a:cubicBezTo>
                <a:cubicBezTo>
                  <a:pt x="444793" y="487771"/>
                  <a:pt x="451340" y="489731"/>
                  <a:pt x="457419" y="492532"/>
                </a:cubicBezTo>
                <a:cubicBezTo>
                  <a:pt x="459757" y="493653"/>
                  <a:pt x="462188" y="494867"/>
                  <a:pt x="464152" y="496454"/>
                </a:cubicBezTo>
                <a:cubicBezTo>
                  <a:pt x="470044" y="501309"/>
                  <a:pt x="468922" y="509432"/>
                  <a:pt x="461908" y="512513"/>
                </a:cubicBezTo>
                <a:cubicBezTo>
                  <a:pt x="458073" y="514193"/>
                  <a:pt x="454145" y="514567"/>
                  <a:pt x="450030" y="514007"/>
                </a:cubicBezTo>
                <a:cubicBezTo>
                  <a:pt x="443858" y="513260"/>
                  <a:pt x="437685" y="511673"/>
                  <a:pt x="432074" y="508685"/>
                </a:cubicBezTo>
                <a:cubicBezTo>
                  <a:pt x="428707" y="506911"/>
                  <a:pt x="427772" y="507471"/>
                  <a:pt x="426650" y="511019"/>
                </a:cubicBezTo>
                <a:cubicBezTo>
                  <a:pt x="425621" y="514193"/>
                  <a:pt x="424779" y="517275"/>
                  <a:pt x="423844" y="520356"/>
                </a:cubicBezTo>
                <a:cubicBezTo>
                  <a:pt x="422628" y="524651"/>
                  <a:pt x="423096" y="525584"/>
                  <a:pt x="427117" y="527638"/>
                </a:cubicBezTo>
                <a:cubicBezTo>
                  <a:pt x="432261" y="530066"/>
                  <a:pt x="437685" y="531373"/>
                  <a:pt x="443297" y="532213"/>
                </a:cubicBezTo>
                <a:cubicBezTo>
                  <a:pt x="447692" y="532960"/>
                  <a:pt x="447973" y="533240"/>
                  <a:pt x="447973" y="537722"/>
                </a:cubicBezTo>
                <a:lnTo>
                  <a:pt x="447973" y="543884"/>
                </a:lnTo>
                <a:cubicBezTo>
                  <a:pt x="448066" y="546498"/>
                  <a:pt x="449282" y="547992"/>
                  <a:pt x="451901" y="547992"/>
                </a:cubicBezTo>
                <a:cubicBezTo>
                  <a:pt x="454893" y="548179"/>
                  <a:pt x="458073" y="548179"/>
                  <a:pt x="461066" y="547992"/>
                </a:cubicBezTo>
                <a:cubicBezTo>
                  <a:pt x="463498" y="547899"/>
                  <a:pt x="464807" y="546498"/>
                  <a:pt x="464807" y="544071"/>
                </a:cubicBezTo>
                <a:cubicBezTo>
                  <a:pt x="464807" y="541176"/>
                  <a:pt x="464900" y="538469"/>
                  <a:pt x="464807" y="535574"/>
                </a:cubicBezTo>
                <a:cubicBezTo>
                  <a:pt x="464620" y="532680"/>
                  <a:pt x="465929" y="531186"/>
                  <a:pt x="468641" y="530439"/>
                </a:cubicBezTo>
                <a:cubicBezTo>
                  <a:pt x="475001" y="528759"/>
                  <a:pt x="480519" y="525397"/>
                  <a:pt x="484634" y="520262"/>
                </a:cubicBezTo>
                <a:cubicBezTo>
                  <a:pt x="496043" y="506164"/>
                  <a:pt x="491741" y="485623"/>
                  <a:pt x="475468" y="476847"/>
                </a:cubicBezTo>
                <a:cubicBezTo>
                  <a:pt x="470418" y="473952"/>
                  <a:pt x="464900" y="471805"/>
                  <a:pt x="459570" y="469564"/>
                </a:cubicBezTo>
                <a:cubicBezTo>
                  <a:pt x="456390" y="468257"/>
                  <a:pt x="453397" y="466763"/>
                  <a:pt x="450778" y="464616"/>
                </a:cubicBezTo>
                <a:cubicBezTo>
                  <a:pt x="445541" y="460508"/>
                  <a:pt x="446570" y="453692"/>
                  <a:pt x="452649" y="451077"/>
                </a:cubicBezTo>
                <a:cubicBezTo>
                  <a:pt x="454426" y="450331"/>
                  <a:pt x="456203" y="450050"/>
                  <a:pt x="458073" y="449957"/>
                </a:cubicBezTo>
                <a:cubicBezTo>
                  <a:pt x="465181" y="449584"/>
                  <a:pt x="471915" y="450797"/>
                  <a:pt x="478274" y="453878"/>
                </a:cubicBezTo>
                <a:cubicBezTo>
                  <a:pt x="481454" y="455559"/>
                  <a:pt x="482483" y="454999"/>
                  <a:pt x="483605" y="451638"/>
                </a:cubicBezTo>
                <a:cubicBezTo>
                  <a:pt x="484727" y="448183"/>
                  <a:pt x="485756" y="444542"/>
                  <a:pt x="486691" y="441087"/>
                </a:cubicBezTo>
                <a:cubicBezTo>
                  <a:pt x="487439" y="438753"/>
                  <a:pt x="486598" y="437072"/>
                  <a:pt x="484353" y="436139"/>
                </a:cubicBezTo>
                <a:cubicBezTo>
                  <a:pt x="480238" y="434271"/>
                  <a:pt x="476123" y="432964"/>
                  <a:pt x="471634" y="432217"/>
                </a:cubicBezTo>
                <a:cubicBezTo>
                  <a:pt x="465742" y="431377"/>
                  <a:pt x="465742" y="431377"/>
                  <a:pt x="465742" y="425495"/>
                </a:cubicBezTo>
                <a:cubicBezTo>
                  <a:pt x="465742" y="417279"/>
                  <a:pt x="465742" y="417279"/>
                  <a:pt x="457512" y="417279"/>
                </a:cubicBezTo>
                <a:close/>
                <a:moveTo>
                  <a:pt x="456624" y="359765"/>
                </a:moveTo>
                <a:cubicBezTo>
                  <a:pt x="460622" y="359765"/>
                  <a:pt x="464620" y="361725"/>
                  <a:pt x="467800" y="365647"/>
                </a:cubicBezTo>
                <a:cubicBezTo>
                  <a:pt x="473598" y="372836"/>
                  <a:pt x="479490" y="379932"/>
                  <a:pt x="485195" y="387215"/>
                </a:cubicBezTo>
                <a:cubicBezTo>
                  <a:pt x="486598" y="388802"/>
                  <a:pt x="487626" y="389269"/>
                  <a:pt x="489684" y="388708"/>
                </a:cubicBezTo>
                <a:cubicBezTo>
                  <a:pt x="498662" y="386188"/>
                  <a:pt x="507827" y="383667"/>
                  <a:pt x="516805" y="381332"/>
                </a:cubicBezTo>
                <a:cubicBezTo>
                  <a:pt x="526345" y="378718"/>
                  <a:pt x="534201" y="384414"/>
                  <a:pt x="534762" y="394310"/>
                </a:cubicBezTo>
                <a:cubicBezTo>
                  <a:pt x="535229" y="403647"/>
                  <a:pt x="535884" y="412984"/>
                  <a:pt x="536258" y="422320"/>
                </a:cubicBezTo>
                <a:cubicBezTo>
                  <a:pt x="536352" y="424281"/>
                  <a:pt x="537100" y="425308"/>
                  <a:pt x="538877" y="425868"/>
                </a:cubicBezTo>
                <a:cubicBezTo>
                  <a:pt x="547481" y="429043"/>
                  <a:pt x="555898" y="432404"/>
                  <a:pt x="564502" y="435485"/>
                </a:cubicBezTo>
                <a:cubicBezTo>
                  <a:pt x="574602" y="439127"/>
                  <a:pt x="577782" y="448090"/>
                  <a:pt x="571890" y="457146"/>
                </a:cubicBezTo>
                <a:cubicBezTo>
                  <a:pt x="566933" y="464709"/>
                  <a:pt x="562070" y="472458"/>
                  <a:pt x="556926" y="480021"/>
                </a:cubicBezTo>
                <a:cubicBezTo>
                  <a:pt x="555804" y="481702"/>
                  <a:pt x="555711" y="482916"/>
                  <a:pt x="556926" y="484690"/>
                </a:cubicBezTo>
                <a:cubicBezTo>
                  <a:pt x="562164" y="492346"/>
                  <a:pt x="567307" y="500188"/>
                  <a:pt x="572358" y="508031"/>
                </a:cubicBezTo>
                <a:cubicBezTo>
                  <a:pt x="577782" y="516434"/>
                  <a:pt x="574789" y="525491"/>
                  <a:pt x="565531" y="529132"/>
                </a:cubicBezTo>
                <a:cubicBezTo>
                  <a:pt x="556926" y="532493"/>
                  <a:pt x="548229" y="535855"/>
                  <a:pt x="539625" y="539029"/>
                </a:cubicBezTo>
                <a:cubicBezTo>
                  <a:pt x="537754" y="539776"/>
                  <a:pt x="536819" y="540523"/>
                  <a:pt x="536726" y="542764"/>
                </a:cubicBezTo>
                <a:cubicBezTo>
                  <a:pt x="536445" y="552100"/>
                  <a:pt x="535884" y="561624"/>
                  <a:pt x="535323" y="571054"/>
                </a:cubicBezTo>
                <a:cubicBezTo>
                  <a:pt x="534855" y="580671"/>
                  <a:pt x="526906" y="586366"/>
                  <a:pt x="517554" y="583845"/>
                </a:cubicBezTo>
                <a:cubicBezTo>
                  <a:pt x="508388" y="581418"/>
                  <a:pt x="499223" y="578990"/>
                  <a:pt x="490058" y="576563"/>
                </a:cubicBezTo>
                <a:cubicBezTo>
                  <a:pt x="488187" y="576002"/>
                  <a:pt x="487252" y="576563"/>
                  <a:pt x="486130" y="577870"/>
                </a:cubicBezTo>
                <a:cubicBezTo>
                  <a:pt x="480238" y="585246"/>
                  <a:pt x="474346" y="592622"/>
                  <a:pt x="468548" y="599811"/>
                </a:cubicBezTo>
                <a:cubicBezTo>
                  <a:pt x="462001" y="607747"/>
                  <a:pt x="452649" y="607747"/>
                  <a:pt x="446196" y="599811"/>
                </a:cubicBezTo>
                <a:cubicBezTo>
                  <a:pt x="440210" y="592622"/>
                  <a:pt x="434319" y="585339"/>
                  <a:pt x="428520" y="578056"/>
                </a:cubicBezTo>
                <a:cubicBezTo>
                  <a:pt x="427398" y="576656"/>
                  <a:pt x="426276" y="576282"/>
                  <a:pt x="424499" y="576749"/>
                </a:cubicBezTo>
                <a:cubicBezTo>
                  <a:pt x="415614" y="579270"/>
                  <a:pt x="406823" y="581418"/>
                  <a:pt x="398032" y="584125"/>
                </a:cubicBezTo>
                <a:cubicBezTo>
                  <a:pt x="387090" y="587486"/>
                  <a:pt x="378953" y="579550"/>
                  <a:pt x="379140" y="570307"/>
                </a:cubicBezTo>
                <a:cubicBezTo>
                  <a:pt x="379140" y="561344"/>
                  <a:pt x="378112" y="552287"/>
                  <a:pt x="377737" y="543324"/>
                </a:cubicBezTo>
                <a:cubicBezTo>
                  <a:pt x="377644" y="541270"/>
                  <a:pt x="376989" y="540430"/>
                  <a:pt x="375119" y="539683"/>
                </a:cubicBezTo>
                <a:cubicBezTo>
                  <a:pt x="366141" y="536321"/>
                  <a:pt x="357256" y="532960"/>
                  <a:pt x="348278" y="529506"/>
                </a:cubicBezTo>
                <a:cubicBezTo>
                  <a:pt x="339674" y="526144"/>
                  <a:pt x="336681" y="517181"/>
                  <a:pt x="341544" y="509338"/>
                </a:cubicBezTo>
                <a:cubicBezTo>
                  <a:pt x="346688" y="501215"/>
                  <a:pt x="351925" y="493279"/>
                  <a:pt x="357163" y="485250"/>
                </a:cubicBezTo>
                <a:cubicBezTo>
                  <a:pt x="358285" y="483569"/>
                  <a:pt x="358285" y="482262"/>
                  <a:pt x="357163" y="480581"/>
                </a:cubicBezTo>
                <a:cubicBezTo>
                  <a:pt x="351925" y="472832"/>
                  <a:pt x="346782" y="464989"/>
                  <a:pt x="341731" y="457146"/>
                </a:cubicBezTo>
                <a:cubicBezTo>
                  <a:pt x="336307" y="448930"/>
                  <a:pt x="339206" y="439967"/>
                  <a:pt x="348278" y="436326"/>
                </a:cubicBezTo>
                <a:cubicBezTo>
                  <a:pt x="357069" y="432871"/>
                  <a:pt x="365860" y="429510"/>
                  <a:pt x="374745" y="426149"/>
                </a:cubicBezTo>
                <a:cubicBezTo>
                  <a:pt x="376615" y="425402"/>
                  <a:pt x="377270" y="424561"/>
                  <a:pt x="377363" y="422507"/>
                </a:cubicBezTo>
                <a:cubicBezTo>
                  <a:pt x="377644" y="413171"/>
                  <a:pt x="378112" y="403740"/>
                  <a:pt x="378766" y="394310"/>
                </a:cubicBezTo>
                <a:cubicBezTo>
                  <a:pt x="379514" y="384320"/>
                  <a:pt x="386716" y="379185"/>
                  <a:pt x="399061" y="382173"/>
                </a:cubicBezTo>
                <a:cubicBezTo>
                  <a:pt x="405420" y="383853"/>
                  <a:pt x="414305" y="386188"/>
                  <a:pt x="423096" y="388708"/>
                </a:cubicBezTo>
                <a:cubicBezTo>
                  <a:pt x="425527" y="389455"/>
                  <a:pt x="426837" y="389082"/>
                  <a:pt x="428333" y="387028"/>
                </a:cubicBezTo>
                <a:cubicBezTo>
                  <a:pt x="433851" y="379839"/>
                  <a:pt x="439743" y="372743"/>
                  <a:pt x="445448" y="365647"/>
                </a:cubicBezTo>
                <a:cubicBezTo>
                  <a:pt x="448627" y="361725"/>
                  <a:pt x="452625" y="359765"/>
                  <a:pt x="456624" y="359765"/>
                </a:cubicBezTo>
                <a:close/>
                <a:moveTo>
                  <a:pt x="148407" y="316806"/>
                </a:moveTo>
                <a:lnTo>
                  <a:pt x="191516" y="452923"/>
                </a:lnTo>
                <a:lnTo>
                  <a:pt x="197408" y="471315"/>
                </a:lnTo>
                <a:lnTo>
                  <a:pt x="216765" y="416700"/>
                </a:lnTo>
                <a:cubicBezTo>
                  <a:pt x="172346" y="354896"/>
                  <a:pt x="220132" y="351909"/>
                  <a:pt x="228361" y="351909"/>
                </a:cubicBezTo>
                <a:lnTo>
                  <a:pt x="228454" y="351909"/>
                </a:lnTo>
                <a:lnTo>
                  <a:pt x="228548" y="351909"/>
                </a:lnTo>
                <a:lnTo>
                  <a:pt x="228735" y="351909"/>
                </a:lnTo>
                <a:lnTo>
                  <a:pt x="228828" y="351909"/>
                </a:lnTo>
                <a:cubicBezTo>
                  <a:pt x="237057" y="351909"/>
                  <a:pt x="284843" y="354896"/>
                  <a:pt x="240424" y="416700"/>
                </a:cubicBezTo>
                <a:lnTo>
                  <a:pt x="259781" y="471315"/>
                </a:lnTo>
                <a:lnTo>
                  <a:pt x="265579" y="452923"/>
                </a:lnTo>
                <a:lnTo>
                  <a:pt x="308782" y="316806"/>
                </a:lnTo>
                <a:cubicBezTo>
                  <a:pt x="308782" y="316806"/>
                  <a:pt x="335434" y="334264"/>
                  <a:pt x="380975" y="353216"/>
                </a:cubicBezTo>
                <a:cubicBezTo>
                  <a:pt x="363394" y="357791"/>
                  <a:pt x="351051" y="372448"/>
                  <a:pt x="349648" y="392053"/>
                </a:cubicBezTo>
                <a:cubicBezTo>
                  <a:pt x="349367" y="395974"/>
                  <a:pt x="349180" y="400082"/>
                  <a:pt x="348900" y="404470"/>
                </a:cubicBezTo>
                <a:cubicBezTo>
                  <a:pt x="345066" y="405964"/>
                  <a:pt x="341325" y="407364"/>
                  <a:pt x="337678" y="408858"/>
                </a:cubicBezTo>
                <a:cubicBezTo>
                  <a:pt x="325054" y="413806"/>
                  <a:pt x="315609" y="423609"/>
                  <a:pt x="311868" y="435745"/>
                </a:cubicBezTo>
                <a:cubicBezTo>
                  <a:pt x="307847" y="447882"/>
                  <a:pt x="309905" y="461512"/>
                  <a:pt x="317199" y="472809"/>
                </a:cubicBezTo>
                <a:cubicBezTo>
                  <a:pt x="319350" y="476076"/>
                  <a:pt x="321500" y="479437"/>
                  <a:pt x="323745" y="482798"/>
                </a:cubicBezTo>
                <a:cubicBezTo>
                  <a:pt x="321313" y="486346"/>
                  <a:pt x="319069" y="489987"/>
                  <a:pt x="316825" y="493441"/>
                </a:cubicBezTo>
                <a:cubicBezTo>
                  <a:pt x="310279" y="503897"/>
                  <a:pt x="308408" y="516407"/>
                  <a:pt x="311494" y="527797"/>
                </a:cubicBezTo>
                <a:lnTo>
                  <a:pt x="228828" y="527797"/>
                </a:lnTo>
                <a:lnTo>
                  <a:pt x="228361" y="527797"/>
                </a:lnTo>
                <a:lnTo>
                  <a:pt x="0" y="527797"/>
                </a:lnTo>
                <a:cubicBezTo>
                  <a:pt x="1310" y="432944"/>
                  <a:pt x="-2618" y="382344"/>
                  <a:pt x="59007" y="360031"/>
                </a:cubicBezTo>
                <a:cubicBezTo>
                  <a:pt x="114835" y="338652"/>
                  <a:pt x="148407" y="316806"/>
                  <a:pt x="148407" y="316806"/>
                </a:cubicBezTo>
                <a:close/>
                <a:moveTo>
                  <a:pt x="220509" y="398"/>
                </a:moveTo>
                <a:cubicBezTo>
                  <a:pt x="245753" y="-1656"/>
                  <a:pt x="265014" y="4507"/>
                  <a:pt x="278852" y="12725"/>
                </a:cubicBezTo>
                <a:cubicBezTo>
                  <a:pt x="299421" y="24118"/>
                  <a:pt x="307275" y="39153"/>
                  <a:pt x="307275" y="39153"/>
                </a:cubicBezTo>
                <a:cubicBezTo>
                  <a:pt x="307275" y="39153"/>
                  <a:pt x="354399" y="42514"/>
                  <a:pt x="338410" y="138139"/>
                </a:cubicBezTo>
                <a:cubicBezTo>
                  <a:pt x="337382" y="143088"/>
                  <a:pt x="336166" y="148224"/>
                  <a:pt x="334296" y="153361"/>
                </a:cubicBezTo>
                <a:cubicBezTo>
                  <a:pt x="343740" y="152427"/>
                  <a:pt x="354866" y="157843"/>
                  <a:pt x="344394" y="194823"/>
                </a:cubicBezTo>
                <a:cubicBezTo>
                  <a:pt x="336634" y="221811"/>
                  <a:pt x="329528" y="229375"/>
                  <a:pt x="324199" y="229748"/>
                </a:cubicBezTo>
                <a:cubicBezTo>
                  <a:pt x="319243" y="261779"/>
                  <a:pt x="293625" y="302494"/>
                  <a:pt x="253514" y="316968"/>
                </a:cubicBezTo>
                <a:cubicBezTo>
                  <a:pt x="236778" y="322945"/>
                  <a:pt x="218452" y="322945"/>
                  <a:pt x="201809" y="317062"/>
                </a:cubicBezTo>
                <a:cubicBezTo>
                  <a:pt x="160857" y="302774"/>
                  <a:pt x="136173" y="261872"/>
                  <a:pt x="131218" y="229748"/>
                </a:cubicBezTo>
                <a:cubicBezTo>
                  <a:pt x="125889" y="229281"/>
                  <a:pt x="118783" y="221717"/>
                  <a:pt x="111303" y="194823"/>
                </a:cubicBezTo>
                <a:cubicBezTo>
                  <a:pt x="100831" y="157936"/>
                  <a:pt x="111864" y="152427"/>
                  <a:pt x="121401" y="153361"/>
                </a:cubicBezTo>
                <a:cubicBezTo>
                  <a:pt x="119531" y="148224"/>
                  <a:pt x="118128" y="143088"/>
                  <a:pt x="117287" y="138139"/>
                </a:cubicBezTo>
                <a:cubicBezTo>
                  <a:pt x="113921" y="120863"/>
                  <a:pt x="112986" y="104801"/>
                  <a:pt x="117006" y="89486"/>
                </a:cubicBezTo>
                <a:cubicBezTo>
                  <a:pt x="121868" y="68942"/>
                  <a:pt x="132994" y="52320"/>
                  <a:pt x="145430" y="39620"/>
                </a:cubicBezTo>
                <a:cubicBezTo>
                  <a:pt x="153284" y="31308"/>
                  <a:pt x="162259" y="23931"/>
                  <a:pt x="171703" y="17955"/>
                </a:cubicBezTo>
                <a:cubicBezTo>
                  <a:pt x="179463" y="12632"/>
                  <a:pt x="187971" y="8056"/>
                  <a:pt x="197321" y="4881"/>
                </a:cubicBezTo>
                <a:cubicBezTo>
                  <a:pt x="204521" y="2453"/>
                  <a:pt x="212281" y="772"/>
                  <a:pt x="220509" y="398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 animBg="1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3998" y="168656"/>
            <a:ext cx="1665837" cy="408854"/>
            <a:chOff x="476728" y="849973"/>
            <a:chExt cx="5242754" cy="1015079"/>
          </a:xfrm>
        </p:grpSpPr>
        <p:sp>
          <p:nvSpPr>
            <p:cNvPr id="3" name="矩形 2"/>
            <p:cNvSpPr/>
            <p:nvPr/>
          </p:nvSpPr>
          <p:spPr>
            <a:xfrm>
              <a:off x="708212" y="849973"/>
              <a:ext cx="5011270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375388" y="948096"/>
              <a:ext cx="4344094" cy="9169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研究方案</a:t>
              </a:r>
              <a:endParaRPr lang="zh-CN" altLang="en-US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476728" y="849973"/>
              <a:ext cx="107576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101949" y="834837"/>
            <a:ext cx="9109561" cy="5188325"/>
            <a:chOff x="1775011" y="797857"/>
            <a:chExt cx="8507507" cy="4845427"/>
          </a:xfrm>
          <a:blipFill dpi="0" rotWithShape="1">
            <a:blip r:embed="rId1"/>
            <a:srcRect/>
            <a:stretch>
              <a:fillRect l="-25000" r="-25000"/>
            </a:stretch>
          </a:blipFill>
        </p:grpSpPr>
        <p:sp>
          <p:nvSpPr>
            <p:cNvPr id="8" name="矩形 7"/>
            <p:cNvSpPr/>
            <p:nvPr/>
          </p:nvSpPr>
          <p:spPr>
            <a:xfrm>
              <a:off x="1775011" y="797857"/>
              <a:ext cx="2214284" cy="221428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4921622" y="797857"/>
              <a:ext cx="2214284" cy="221428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8068234" y="797857"/>
              <a:ext cx="2214284" cy="221428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775011" y="3429000"/>
              <a:ext cx="2214284" cy="221428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4921622" y="3429000"/>
              <a:ext cx="2214284" cy="221428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8068234" y="3429000"/>
              <a:ext cx="2214284" cy="221428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矩形 13"/>
          <p:cNvSpPr/>
          <p:nvPr/>
        </p:nvSpPr>
        <p:spPr>
          <a:xfrm>
            <a:off x="10978984" y="1804512"/>
            <a:ext cx="461665" cy="3695333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 algn="dist"/>
            <a:r>
              <a:rPr lang="zh-CN" altLang="en-US" b="1" dirty="0">
                <a:solidFill>
                  <a:srgbClr val="203864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点击输入文本标题</a:t>
            </a:r>
            <a:endParaRPr lang="id-ID" altLang="zh-CN" b="1" dirty="0">
              <a:solidFill>
                <a:srgbClr val="203864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965320" y="1177344"/>
            <a:ext cx="8109079" cy="491283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>
              <a:schemeClr val="accent1"/>
            </a:glow>
            <a:outerShdw blurRad="228600" dist="38100" dir="2700000" sx="103000" sy="103000" algn="tl" rotWithShape="0">
              <a:schemeClr val="bg2">
                <a:lumMod val="75000"/>
                <a:alpha val="40000"/>
              </a:schemeClr>
            </a:outerShdw>
            <a:reflection stA="45000" endPos="5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769179" y="2851680"/>
            <a:ext cx="1357450" cy="1132626"/>
            <a:chOff x="5129984" y="2324079"/>
            <a:chExt cx="1883505" cy="1571555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5300623" y="2352343"/>
              <a:ext cx="167404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5300623" y="3895633"/>
              <a:ext cx="1674040" cy="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 flipH="1">
              <a:off x="5129984" y="2324079"/>
              <a:ext cx="1883505" cy="811394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zh-CN" altLang="en-US" sz="3200" dirty="0">
                  <a:solidFill>
                    <a:schemeClr val="accent5">
                      <a:lumMod val="50000"/>
                    </a:schemeClr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研究</a:t>
              </a:r>
              <a:endParaRPr lang="en-US" altLang="zh-CN" sz="3200" dirty="0">
                <a:solidFill>
                  <a:schemeClr val="accent5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 flipH="1">
              <a:off x="5129984" y="3002897"/>
              <a:ext cx="1883505" cy="811396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zh-CN" altLang="en-US" sz="3200" dirty="0">
                  <a:solidFill>
                    <a:schemeClr val="accent5">
                      <a:lumMod val="50000"/>
                    </a:schemeClr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成果</a:t>
              </a:r>
              <a:endParaRPr lang="zh-CN" altLang="en-US" sz="3200" dirty="0">
                <a:solidFill>
                  <a:schemeClr val="accent5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</p:grp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93" r="32002"/>
          <a:stretch>
            <a:fillRect/>
          </a:stretch>
        </p:blipFill>
        <p:spPr>
          <a:xfrm>
            <a:off x="3864212" y="2064407"/>
            <a:ext cx="2030136" cy="3366341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6760897" y="2872050"/>
            <a:ext cx="3593338" cy="2287217"/>
            <a:chOff x="6796755" y="2851680"/>
            <a:chExt cx="3593338" cy="2287217"/>
          </a:xfrm>
        </p:grpSpPr>
        <p:sp>
          <p:nvSpPr>
            <p:cNvPr id="14" name="TextBox 38"/>
            <p:cNvSpPr txBox="1"/>
            <p:nvPr/>
          </p:nvSpPr>
          <p:spPr>
            <a:xfrm>
              <a:off x="6796756" y="2851680"/>
              <a:ext cx="3593337" cy="175105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</a:t>
              </a:r>
              <a:endParaRPr lang="en-US" altLang="zh-CN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</a:t>
              </a:r>
              <a:endParaRPr lang="zh-CN" altLang="en-US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endParaRPr>
            </a:p>
            <a:p>
              <a:pPr>
                <a:lnSpc>
                  <a:spcPct val="150000"/>
                </a:lnSpc>
              </a:pPr>
              <a:endParaRPr lang="zh-CN" altLang="en-US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endParaRPr>
            </a:p>
          </p:txBody>
        </p:sp>
        <p:sp>
          <p:nvSpPr>
            <p:cNvPr id="15" name="TextBox 38"/>
            <p:cNvSpPr txBox="1"/>
            <p:nvPr/>
          </p:nvSpPr>
          <p:spPr>
            <a:xfrm>
              <a:off x="6796755" y="4403503"/>
              <a:ext cx="3593337" cy="73539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</a:t>
              </a:r>
              <a:endParaRPr lang="zh-CN" altLang="en-US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6671249" y="2313885"/>
            <a:ext cx="4277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5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Result of the Project</a:t>
            </a:r>
            <a:endParaRPr lang="en-US" altLang="zh-CN" dirty="0">
              <a:solidFill>
                <a:schemeClr val="accent5">
                  <a:lumMod val="50000"/>
                </a:schemeClr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3998" y="168656"/>
            <a:ext cx="1665837" cy="408854"/>
            <a:chOff x="476728" y="849973"/>
            <a:chExt cx="5242754" cy="1015079"/>
          </a:xfrm>
        </p:grpSpPr>
        <p:sp>
          <p:nvSpPr>
            <p:cNvPr id="3" name="矩形 2"/>
            <p:cNvSpPr/>
            <p:nvPr/>
          </p:nvSpPr>
          <p:spPr>
            <a:xfrm>
              <a:off x="708212" y="849973"/>
              <a:ext cx="5011270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375388" y="948096"/>
              <a:ext cx="4344094" cy="9169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研究成果</a:t>
              </a:r>
              <a:endParaRPr lang="zh-CN" altLang="en-US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476728" y="849973"/>
              <a:ext cx="107576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îSļiḑe"/>
          <p:cNvGrpSpPr/>
          <p:nvPr/>
        </p:nvGrpSpPr>
        <p:grpSpPr>
          <a:xfrm>
            <a:off x="1625128" y="1992294"/>
            <a:ext cx="1594793" cy="1594793"/>
            <a:chOff x="1625128" y="1748454"/>
            <a:chExt cx="1594793" cy="1594793"/>
          </a:xfrm>
        </p:grpSpPr>
        <p:sp>
          <p:nvSpPr>
            <p:cNvPr id="8" name="îṣ1îḑê"/>
            <p:cNvSpPr/>
            <p:nvPr/>
          </p:nvSpPr>
          <p:spPr>
            <a:xfrm>
              <a:off x="1625128" y="1748454"/>
              <a:ext cx="1594793" cy="1594793"/>
            </a:xfrm>
            <a:prstGeom prst="roundRect">
              <a:avLst>
                <a:gd name="adj" fmla="val 4178"/>
              </a:avLst>
            </a:prstGeom>
            <a:solidFill>
              <a:schemeClr val="bg1"/>
            </a:solidFill>
            <a:ln w="3175" cap="rnd">
              <a:solidFill>
                <a:schemeClr val="bg1">
                  <a:lumMod val="75000"/>
                </a:schemeClr>
              </a:solidFill>
              <a:prstDash val="sysDot"/>
              <a:round/>
            </a:ln>
            <a:effectLst>
              <a:outerShdw blurRad="63500" dist="381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sp>
          <p:nvSpPr>
            <p:cNvPr id="9" name="í$ľidé"/>
            <p:cNvSpPr txBox="1"/>
            <p:nvPr/>
          </p:nvSpPr>
          <p:spPr>
            <a:xfrm>
              <a:off x="1780130" y="2676689"/>
              <a:ext cx="1284788" cy="44669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normAutofit fontScale="62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请在此处输入所需使用文本内容</a:t>
              </a:r>
              <a:endParaRPr lang="id-ID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grpSp>
          <p:nvGrpSpPr>
            <p:cNvPr id="10" name="iṡļíďé"/>
            <p:cNvGrpSpPr/>
            <p:nvPr/>
          </p:nvGrpSpPr>
          <p:grpSpPr>
            <a:xfrm>
              <a:off x="2143156" y="1968316"/>
              <a:ext cx="558736" cy="558736"/>
              <a:chOff x="2143156" y="1968316"/>
              <a:chExt cx="558736" cy="558736"/>
            </a:xfrm>
          </p:grpSpPr>
          <p:sp>
            <p:nvSpPr>
              <p:cNvPr id="11" name="iṧḷïḑé"/>
              <p:cNvSpPr/>
              <p:nvPr/>
            </p:nvSpPr>
            <p:spPr>
              <a:xfrm>
                <a:off x="2143156" y="1968316"/>
                <a:ext cx="558736" cy="558736"/>
              </a:xfrm>
              <a:prstGeom prst="ellipse">
                <a:avLst/>
              </a:prstGeom>
              <a:solidFill>
                <a:srgbClr val="474864"/>
              </a:solidFill>
              <a:ln w="3175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lnSpcReduction="10000"/>
              </a:bodyPr>
              <a:lstStyle/>
              <a:p>
                <a:pPr algn="ctr" defTabSz="914400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isļídê"/>
              <p:cNvSpPr/>
              <p:nvPr/>
            </p:nvSpPr>
            <p:spPr>
              <a:xfrm>
                <a:off x="2282823" y="2108191"/>
                <a:ext cx="279402" cy="278986"/>
              </a:xfrm>
              <a:custGeom>
                <a:avLst/>
                <a:gdLst>
                  <a:gd name="connsiteX0" fmla="*/ 281864 w 603334"/>
                  <a:gd name="connsiteY0" fmla="*/ 316013 h 602438"/>
                  <a:gd name="connsiteX1" fmla="*/ 598290 w 603334"/>
                  <a:gd name="connsiteY1" fmla="*/ 316013 h 602438"/>
                  <a:gd name="connsiteX2" fmla="*/ 601851 w 603334"/>
                  <a:gd name="connsiteY2" fmla="*/ 317494 h 602438"/>
                  <a:gd name="connsiteX3" fmla="*/ 603334 w 603334"/>
                  <a:gd name="connsiteY3" fmla="*/ 321048 h 602438"/>
                  <a:gd name="connsiteX4" fmla="*/ 603186 w 603334"/>
                  <a:gd name="connsiteY4" fmla="*/ 597403 h 602438"/>
                  <a:gd name="connsiteX5" fmla="*/ 601554 w 603334"/>
                  <a:gd name="connsiteY5" fmla="*/ 601105 h 602438"/>
                  <a:gd name="connsiteX6" fmla="*/ 598290 w 603334"/>
                  <a:gd name="connsiteY6" fmla="*/ 602438 h 602438"/>
                  <a:gd name="connsiteX7" fmla="*/ 597548 w 603334"/>
                  <a:gd name="connsiteY7" fmla="*/ 602290 h 602438"/>
                  <a:gd name="connsiteX8" fmla="*/ 281123 w 603334"/>
                  <a:gd name="connsiteY8" fmla="*/ 557860 h 602438"/>
                  <a:gd name="connsiteX9" fmla="*/ 276969 w 603334"/>
                  <a:gd name="connsiteY9" fmla="*/ 552973 h 602438"/>
                  <a:gd name="connsiteX10" fmla="*/ 276969 w 603334"/>
                  <a:gd name="connsiteY10" fmla="*/ 321048 h 602438"/>
                  <a:gd name="connsiteX11" fmla="*/ 281864 w 603334"/>
                  <a:gd name="connsiteY11" fmla="*/ 316013 h 602438"/>
                  <a:gd name="connsiteX12" fmla="*/ 5184 w 603334"/>
                  <a:gd name="connsiteY12" fmla="*/ 316013 h 602438"/>
                  <a:gd name="connsiteX13" fmla="*/ 242218 w 603334"/>
                  <a:gd name="connsiteY13" fmla="*/ 316013 h 602438"/>
                  <a:gd name="connsiteX14" fmla="*/ 247261 w 603334"/>
                  <a:gd name="connsiteY14" fmla="*/ 321048 h 602438"/>
                  <a:gd name="connsiteX15" fmla="*/ 247261 w 603334"/>
                  <a:gd name="connsiteY15" fmla="*/ 547937 h 602438"/>
                  <a:gd name="connsiteX16" fmla="*/ 245481 w 603334"/>
                  <a:gd name="connsiteY16" fmla="*/ 551639 h 602438"/>
                  <a:gd name="connsiteX17" fmla="*/ 242218 w 603334"/>
                  <a:gd name="connsiteY17" fmla="*/ 552972 h 602438"/>
                  <a:gd name="connsiteX18" fmla="*/ 241624 w 603334"/>
                  <a:gd name="connsiteY18" fmla="*/ 552824 h 602438"/>
                  <a:gd name="connsiteX19" fmla="*/ 4443 w 603334"/>
                  <a:gd name="connsiteY19" fmla="*/ 520390 h 602438"/>
                  <a:gd name="connsiteX20" fmla="*/ 141 w 603334"/>
                  <a:gd name="connsiteY20" fmla="*/ 515503 h 602438"/>
                  <a:gd name="connsiteX21" fmla="*/ 141 w 603334"/>
                  <a:gd name="connsiteY21" fmla="*/ 321048 h 602438"/>
                  <a:gd name="connsiteX22" fmla="*/ 1624 w 603334"/>
                  <a:gd name="connsiteY22" fmla="*/ 317494 h 602438"/>
                  <a:gd name="connsiteX23" fmla="*/ 5184 w 603334"/>
                  <a:gd name="connsiteY23" fmla="*/ 316013 h 602438"/>
                  <a:gd name="connsiteX24" fmla="*/ 241625 w 603334"/>
                  <a:gd name="connsiteY24" fmla="*/ 51752 h 602438"/>
                  <a:gd name="connsiteX25" fmla="*/ 245481 w 603334"/>
                  <a:gd name="connsiteY25" fmla="*/ 52937 h 602438"/>
                  <a:gd name="connsiteX26" fmla="*/ 247261 w 603334"/>
                  <a:gd name="connsiteY26" fmla="*/ 56640 h 602438"/>
                  <a:gd name="connsiteX27" fmla="*/ 247261 w 603334"/>
                  <a:gd name="connsiteY27" fmla="*/ 281487 h 602438"/>
                  <a:gd name="connsiteX28" fmla="*/ 242218 w 603334"/>
                  <a:gd name="connsiteY28" fmla="*/ 286375 h 602438"/>
                  <a:gd name="connsiteX29" fmla="*/ 5191 w 603334"/>
                  <a:gd name="connsiteY29" fmla="*/ 286375 h 602438"/>
                  <a:gd name="connsiteX30" fmla="*/ 148 w 603334"/>
                  <a:gd name="connsiteY30" fmla="*/ 281487 h 602438"/>
                  <a:gd name="connsiteX31" fmla="*/ 0 w 603334"/>
                  <a:gd name="connsiteY31" fmla="*/ 88930 h 602438"/>
                  <a:gd name="connsiteX32" fmla="*/ 4301 w 603334"/>
                  <a:gd name="connsiteY32" fmla="*/ 84042 h 602438"/>
                  <a:gd name="connsiteX33" fmla="*/ 597556 w 603334"/>
                  <a:gd name="connsiteY33" fmla="*/ 28 h 602438"/>
                  <a:gd name="connsiteX34" fmla="*/ 601561 w 603334"/>
                  <a:gd name="connsiteY34" fmla="*/ 1213 h 602438"/>
                  <a:gd name="connsiteX35" fmla="*/ 603193 w 603334"/>
                  <a:gd name="connsiteY35" fmla="*/ 4917 h 602438"/>
                  <a:gd name="connsiteX36" fmla="*/ 603193 w 603334"/>
                  <a:gd name="connsiteY36" fmla="*/ 281487 h 602438"/>
                  <a:gd name="connsiteX37" fmla="*/ 598297 w 603334"/>
                  <a:gd name="connsiteY37" fmla="*/ 286376 h 602438"/>
                  <a:gd name="connsiteX38" fmla="*/ 281865 w 603334"/>
                  <a:gd name="connsiteY38" fmla="*/ 286376 h 602438"/>
                  <a:gd name="connsiteX39" fmla="*/ 276969 w 603334"/>
                  <a:gd name="connsiteY39" fmla="*/ 281487 h 602438"/>
                  <a:gd name="connsiteX40" fmla="*/ 276969 w 603334"/>
                  <a:gd name="connsiteY40" fmla="*/ 50987 h 602438"/>
                  <a:gd name="connsiteX41" fmla="*/ 281123 w 603334"/>
                  <a:gd name="connsiteY41" fmla="*/ 46099 h 6024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603334" h="602438">
                    <a:moveTo>
                      <a:pt x="281864" y="316013"/>
                    </a:moveTo>
                    <a:lnTo>
                      <a:pt x="598290" y="316013"/>
                    </a:lnTo>
                    <a:cubicBezTo>
                      <a:pt x="599625" y="316013"/>
                      <a:pt x="600960" y="316605"/>
                      <a:pt x="601851" y="317494"/>
                    </a:cubicBezTo>
                    <a:cubicBezTo>
                      <a:pt x="602741" y="318383"/>
                      <a:pt x="603334" y="319716"/>
                      <a:pt x="603334" y="321048"/>
                    </a:cubicBezTo>
                    <a:lnTo>
                      <a:pt x="603186" y="597403"/>
                    </a:lnTo>
                    <a:cubicBezTo>
                      <a:pt x="603186" y="598884"/>
                      <a:pt x="602592" y="600217"/>
                      <a:pt x="601554" y="601105"/>
                    </a:cubicBezTo>
                    <a:cubicBezTo>
                      <a:pt x="600664" y="601994"/>
                      <a:pt x="599477" y="602438"/>
                      <a:pt x="598290" y="602438"/>
                    </a:cubicBezTo>
                    <a:cubicBezTo>
                      <a:pt x="597993" y="602438"/>
                      <a:pt x="597845" y="602438"/>
                      <a:pt x="597548" y="602290"/>
                    </a:cubicBezTo>
                    <a:lnTo>
                      <a:pt x="281123" y="557860"/>
                    </a:lnTo>
                    <a:cubicBezTo>
                      <a:pt x="278749" y="557564"/>
                      <a:pt x="276969" y="555490"/>
                      <a:pt x="276969" y="552973"/>
                    </a:cubicBezTo>
                    <a:lnTo>
                      <a:pt x="276969" y="321048"/>
                    </a:lnTo>
                    <a:cubicBezTo>
                      <a:pt x="276969" y="318235"/>
                      <a:pt x="279194" y="316013"/>
                      <a:pt x="281864" y="316013"/>
                    </a:cubicBezTo>
                    <a:close/>
                    <a:moveTo>
                      <a:pt x="5184" y="316013"/>
                    </a:moveTo>
                    <a:lnTo>
                      <a:pt x="242218" y="316013"/>
                    </a:lnTo>
                    <a:cubicBezTo>
                      <a:pt x="245036" y="316013"/>
                      <a:pt x="247261" y="318235"/>
                      <a:pt x="247261" y="321048"/>
                    </a:cubicBezTo>
                    <a:lnTo>
                      <a:pt x="247261" y="547937"/>
                    </a:lnTo>
                    <a:cubicBezTo>
                      <a:pt x="247261" y="549418"/>
                      <a:pt x="246668" y="550751"/>
                      <a:pt x="245481" y="551639"/>
                    </a:cubicBezTo>
                    <a:cubicBezTo>
                      <a:pt x="244591" y="552528"/>
                      <a:pt x="243404" y="552972"/>
                      <a:pt x="242218" y="552972"/>
                    </a:cubicBezTo>
                    <a:cubicBezTo>
                      <a:pt x="242069" y="552972"/>
                      <a:pt x="241773" y="552972"/>
                      <a:pt x="241624" y="552824"/>
                    </a:cubicBezTo>
                    <a:lnTo>
                      <a:pt x="4443" y="520390"/>
                    </a:lnTo>
                    <a:cubicBezTo>
                      <a:pt x="2069" y="520094"/>
                      <a:pt x="141" y="518021"/>
                      <a:pt x="141" y="515503"/>
                    </a:cubicBezTo>
                    <a:lnTo>
                      <a:pt x="141" y="321048"/>
                    </a:lnTo>
                    <a:cubicBezTo>
                      <a:pt x="141" y="319716"/>
                      <a:pt x="734" y="318383"/>
                      <a:pt x="1624" y="317494"/>
                    </a:cubicBezTo>
                    <a:cubicBezTo>
                      <a:pt x="2514" y="316605"/>
                      <a:pt x="3849" y="316013"/>
                      <a:pt x="5184" y="316013"/>
                    </a:cubicBezTo>
                    <a:close/>
                    <a:moveTo>
                      <a:pt x="241625" y="51752"/>
                    </a:moveTo>
                    <a:cubicBezTo>
                      <a:pt x="242960" y="51604"/>
                      <a:pt x="244443" y="52048"/>
                      <a:pt x="245481" y="52937"/>
                    </a:cubicBezTo>
                    <a:cubicBezTo>
                      <a:pt x="246668" y="53974"/>
                      <a:pt x="247261" y="55307"/>
                      <a:pt x="247261" y="56640"/>
                    </a:cubicBezTo>
                    <a:lnTo>
                      <a:pt x="247261" y="281487"/>
                    </a:lnTo>
                    <a:cubicBezTo>
                      <a:pt x="247261" y="284153"/>
                      <a:pt x="245036" y="286375"/>
                      <a:pt x="242218" y="286375"/>
                    </a:cubicBezTo>
                    <a:lnTo>
                      <a:pt x="5191" y="286375"/>
                    </a:lnTo>
                    <a:cubicBezTo>
                      <a:pt x="2373" y="286375"/>
                      <a:pt x="148" y="284153"/>
                      <a:pt x="148" y="281487"/>
                    </a:cubicBezTo>
                    <a:lnTo>
                      <a:pt x="0" y="88930"/>
                    </a:lnTo>
                    <a:cubicBezTo>
                      <a:pt x="0" y="86412"/>
                      <a:pt x="1780" y="84339"/>
                      <a:pt x="4301" y="84042"/>
                    </a:cubicBezTo>
                    <a:close/>
                    <a:moveTo>
                      <a:pt x="597556" y="28"/>
                    </a:moveTo>
                    <a:cubicBezTo>
                      <a:pt x="599039" y="-120"/>
                      <a:pt x="600374" y="324"/>
                      <a:pt x="601561" y="1213"/>
                    </a:cubicBezTo>
                    <a:cubicBezTo>
                      <a:pt x="602600" y="2102"/>
                      <a:pt x="603193" y="3583"/>
                      <a:pt x="603193" y="4917"/>
                    </a:cubicBezTo>
                    <a:lnTo>
                      <a:pt x="603193" y="281487"/>
                    </a:lnTo>
                    <a:cubicBezTo>
                      <a:pt x="603193" y="284154"/>
                      <a:pt x="600968" y="286376"/>
                      <a:pt x="598297" y="286376"/>
                    </a:cubicBezTo>
                    <a:lnTo>
                      <a:pt x="281865" y="286376"/>
                    </a:lnTo>
                    <a:cubicBezTo>
                      <a:pt x="279194" y="286376"/>
                      <a:pt x="276969" y="284154"/>
                      <a:pt x="276969" y="281487"/>
                    </a:cubicBezTo>
                    <a:lnTo>
                      <a:pt x="276969" y="50987"/>
                    </a:lnTo>
                    <a:cubicBezTo>
                      <a:pt x="276969" y="48469"/>
                      <a:pt x="278749" y="46395"/>
                      <a:pt x="281123" y="46099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5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7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3" name="iṥ1íḓê"/>
          <p:cNvGrpSpPr/>
          <p:nvPr/>
        </p:nvGrpSpPr>
        <p:grpSpPr>
          <a:xfrm>
            <a:off x="4069879" y="1992294"/>
            <a:ext cx="1594793" cy="1594793"/>
            <a:chOff x="4069879" y="1748454"/>
            <a:chExt cx="1594793" cy="1594793"/>
          </a:xfrm>
        </p:grpSpPr>
        <p:sp>
          <p:nvSpPr>
            <p:cNvPr id="14" name="iṡḷîḓè"/>
            <p:cNvSpPr/>
            <p:nvPr/>
          </p:nvSpPr>
          <p:spPr>
            <a:xfrm>
              <a:off x="4069879" y="1748454"/>
              <a:ext cx="1594793" cy="1594793"/>
            </a:xfrm>
            <a:prstGeom prst="roundRect">
              <a:avLst>
                <a:gd name="adj" fmla="val 4178"/>
              </a:avLst>
            </a:prstGeom>
            <a:solidFill>
              <a:schemeClr val="bg1"/>
            </a:solidFill>
            <a:ln w="3175" cap="rnd">
              <a:solidFill>
                <a:schemeClr val="bg1">
                  <a:lumMod val="75000"/>
                </a:schemeClr>
              </a:solidFill>
              <a:prstDash val="sysDot"/>
              <a:round/>
            </a:ln>
            <a:effectLst>
              <a:outerShdw blurRad="63500" dist="381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grpSp>
          <p:nvGrpSpPr>
            <p:cNvPr id="15" name="ïṥļíḍe"/>
            <p:cNvGrpSpPr/>
            <p:nvPr/>
          </p:nvGrpSpPr>
          <p:grpSpPr>
            <a:xfrm>
              <a:off x="4587907" y="1968316"/>
              <a:ext cx="558736" cy="558736"/>
              <a:chOff x="4587907" y="1968316"/>
              <a:chExt cx="558736" cy="558736"/>
            </a:xfrm>
          </p:grpSpPr>
          <p:sp>
            <p:nvSpPr>
              <p:cNvPr id="16" name="îŝ1iďê"/>
              <p:cNvSpPr/>
              <p:nvPr/>
            </p:nvSpPr>
            <p:spPr>
              <a:xfrm>
                <a:off x="4587907" y="1968316"/>
                <a:ext cx="558736" cy="558736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175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lnSpcReduction="10000"/>
              </a:bodyPr>
              <a:lstStyle/>
              <a:p>
                <a:pPr algn="ctr" defTabSz="914400"/>
                <a:endParaRPr lang="zh-CN" altLang="en-US" sz="2000" b="1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ïṡ1íḍè"/>
              <p:cNvSpPr/>
              <p:nvPr/>
            </p:nvSpPr>
            <p:spPr>
              <a:xfrm>
                <a:off x="4705350" y="2089722"/>
                <a:ext cx="323850" cy="315924"/>
              </a:xfrm>
              <a:custGeom>
                <a:avLst/>
                <a:gdLst>
                  <a:gd name="T0" fmla="*/ 348 w 432"/>
                  <a:gd name="T1" fmla="*/ 176 h 422"/>
                  <a:gd name="T2" fmla="*/ 353 w 432"/>
                  <a:gd name="T3" fmla="*/ 137 h 422"/>
                  <a:gd name="T4" fmla="*/ 216 w 432"/>
                  <a:gd name="T5" fmla="*/ 0 h 422"/>
                  <a:gd name="T6" fmla="*/ 78 w 432"/>
                  <a:gd name="T7" fmla="*/ 137 h 422"/>
                  <a:gd name="T8" fmla="*/ 84 w 432"/>
                  <a:gd name="T9" fmla="*/ 176 h 422"/>
                  <a:gd name="T10" fmla="*/ 27 w 432"/>
                  <a:gd name="T11" fmla="*/ 328 h 422"/>
                  <a:gd name="T12" fmla="*/ 70 w 432"/>
                  <a:gd name="T13" fmla="*/ 290 h 422"/>
                  <a:gd name="T14" fmla="*/ 101 w 432"/>
                  <a:gd name="T15" fmla="*/ 351 h 422"/>
                  <a:gd name="T16" fmla="*/ 65 w 432"/>
                  <a:gd name="T17" fmla="*/ 384 h 422"/>
                  <a:gd name="T18" fmla="*/ 135 w 432"/>
                  <a:gd name="T19" fmla="*/ 422 h 422"/>
                  <a:gd name="T20" fmla="*/ 196 w 432"/>
                  <a:gd name="T21" fmla="*/ 402 h 422"/>
                  <a:gd name="T22" fmla="*/ 216 w 432"/>
                  <a:gd name="T23" fmla="*/ 404 h 422"/>
                  <a:gd name="T24" fmla="*/ 236 w 432"/>
                  <a:gd name="T25" fmla="*/ 402 h 422"/>
                  <a:gd name="T26" fmla="*/ 297 w 432"/>
                  <a:gd name="T27" fmla="*/ 422 h 422"/>
                  <a:gd name="T28" fmla="*/ 367 w 432"/>
                  <a:gd name="T29" fmla="*/ 384 h 422"/>
                  <a:gd name="T30" fmla="*/ 330 w 432"/>
                  <a:gd name="T31" fmla="*/ 351 h 422"/>
                  <a:gd name="T32" fmla="*/ 362 w 432"/>
                  <a:gd name="T33" fmla="*/ 290 h 422"/>
                  <a:gd name="T34" fmla="*/ 404 w 432"/>
                  <a:gd name="T35" fmla="*/ 328 h 422"/>
                  <a:gd name="T36" fmla="*/ 348 w 432"/>
                  <a:gd name="T37" fmla="*/ 176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32" h="422">
                    <a:moveTo>
                      <a:pt x="348" y="176"/>
                    </a:moveTo>
                    <a:cubicBezTo>
                      <a:pt x="351" y="164"/>
                      <a:pt x="353" y="151"/>
                      <a:pt x="353" y="137"/>
                    </a:cubicBezTo>
                    <a:cubicBezTo>
                      <a:pt x="353" y="61"/>
                      <a:pt x="292" y="0"/>
                      <a:pt x="216" y="0"/>
                    </a:cubicBezTo>
                    <a:cubicBezTo>
                      <a:pt x="140" y="0"/>
                      <a:pt x="78" y="61"/>
                      <a:pt x="78" y="137"/>
                    </a:cubicBezTo>
                    <a:cubicBezTo>
                      <a:pt x="78" y="151"/>
                      <a:pt x="80" y="164"/>
                      <a:pt x="84" y="176"/>
                    </a:cubicBezTo>
                    <a:cubicBezTo>
                      <a:pt x="67" y="190"/>
                      <a:pt x="0" y="250"/>
                      <a:pt x="27" y="328"/>
                    </a:cubicBezTo>
                    <a:cubicBezTo>
                      <a:pt x="27" y="328"/>
                      <a:pt x="51" y="326"/>
                      <a:pt x="70" y="290"/>
                    </a:cubicBezTo>
                    <a:cubicBezTo>
                      <a:pt x="76" y="313"/>
                      <a:pt x="86" y="334"/>
                      <a:pt x="101" y="351"/>
                    </a:cubicBezTo>
                    <a:cubicBezTo>
                      <a:pt x="80" y="357"/>
                      <a:pt x="65" y="370"/>
                      <a:pt x="65" y="384"/>
                    </a:cubicBezTo>
                    <a:cubicBezTo>
                      <a:pt x="65" y="405"/>
                      <a:pt x="96" y="422"/>
                      <a:pt x="135" y="422"/>
                    </a:cubicBezTo>
                    <a:cubicBezTo>
                      <a:pt x="161" y="422"/>
                      <a:pt x="184" y="414"/>
                      <a:pt x="196" y="402"/>
                    </a:cubicBezTo>
                    <a:cubicBezTo>
                      <a:pt x="202" y="403"/>
                      <a:pt x="209" y="404"/>
                      <a:pt x="216" y="404"/>
                    </a:cubicBezTo>
                    <a:cubicBezTo>
                      <a:pt x="223" y="404"/>
                      <a:pt x="229" y="403"/>
                      <a:pt x="236" y="402"/>
                    </a:cubicBezTo>
                    <a:cubicBezTo>
                      <a:pt x="248" y="414"/>
                      <a:pt x="271" y="422"/>
                      <a:pt x="297" y="422"/>
                    </a:cubicBezTo>
                    <a:cubicBezTo>
                      <a:pt x="335" y="422"/>
                      <a:pt x="367" y="405"/>
                      <a:pt x="367" y="384"/>
                    </a:cubicBezTo>
                    <a:cubicBezTo>
                      <a:pt x="367" y="370"/>
                      <a:pt x="352" y="357"/>
                      <a:pt x="330" y="351"/>
                    </a:cubicBezTo>
                    <a:cubicBezTo>
                      <a:pt x="345" y="334"/>
                      <a:pt x="356" y="313"/>
                      <a:pt x="362" y="290"/>
                    </a:cubicBezTo>
                    <a:cubicBezTo>
                      <a:pt x="381" y="326"/>
                      <a:pt x="404" y="328"/>
                      <a:pt x="404" y="328"/>
                    </a:cubicBezTo>
                    <a:cubicBezTo>
                      <a:pt x="432" y="250"/>
                      <a:pt x="365" y="190"/>
                      <a:pt x="348" y="176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5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8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8" name="îśľiḑe"/>
          <p:cNvGrpSpPr/>
          <p:nvPr/>
        </p:nvGrpSpPr>
        <p:grpSpPr>
          <a:xfrm>
            <a:off x="6514630" y="1992294"/>
            <a:ext cx="1594793" cy="1594793"/>
            <a:chOff x="6514630" y="1748454"/>
            <a:chExt cx="1594793" cy="1594793"/>
          </a:xfrm>
        </p:grpSpPr>
        <p:sp>
          <p:nvSpPr>
            <p:cNvPr id="19" name="ïšḷîḍê"/>
            <p:cNvSpPr/>
            <p:nvPr/>
          </p:nvSpPr>
          <p:spPr>
            <a:xfrm>
              <a:off x="6514630" y="1748454"/>
              <a:ext cx="1594793" cy="1594793"/>
            </a:xfrm>
            <a:prstGeom prst="roundRect">
              <a:avLst>
                <a:gd name="adj" fmla="val 4178"/>
              </a:avLst>
            </a:prstGeom>
            <a:solidFill>
              <a:schemeClr val="bg1"/>
            </a:solidFill>
            <a:ln w="3175" cap="rnd">
              <a:solidFill>
                <a:schemeClr val="bg1">
                  <a:lumMod val="75000"/>
                </a:schemeClr>
              </a:solidFill>
              <a:prstDash val="sysDot"/>
              <a:round/>
            </a:ln>
            <a:effectLst>
              <a:outerShdw blurRad="63500" dist="381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grpSp>
          <p:nvGrpSpPr>
            <p:cNvPr id="20" name="ïSľiḓê"/>
            <p:cNvGrpSpPr/>
            <p:nvPr/>
          </p:nvGrpSpPr>
          <p:grpSpPr>
            <a:xfrm>
              <a:off x="7032658" y="1968316"/>
              <a:ext cx="558736" cy="558736"/>
              <a:chOff x="7032658" y="1968316"/>
              <a:chExt cx="558736" cy="558736"/>
            </a:xfrm>
          </p:grpSpPr>
          <p:sp>
            <p:nvSpPr>
              <p:cNvPr id="21" name="ïšľïḓê"/>
              <p:cNvSpPr/>
              <p:nvPr/>
            </p:nvSpPr>
            <p:spPr>
              <a:xfrm>
                <a:off x="7032658" y="1968316"/>
                <a:ext cx="558736" cy="558736"/>
              </a:xfrm>
              <a:prstGeom prst="ellipse">
                <a:avLst/>
              </a:prstGeom>
              <a:solidFill>
                <a:srgbClr val="474864"/>
              </a:solidFill>
              <a:ln w="3175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lnSpcReduction="10000"/>
              </a:bodyPr>
              <a:lstStyle/>
              <a:p>
                <a:pPr algn="ctr" defTabSz="914400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íŝľîḍê"/>
              <p:cNvSpPr/>
              <p:nvPr/>
            </p:nvSpPr>
            <p:spPr>
              <a:xfrm>
                <a:off x="7140360" y="2088552"/>
                <a:ext cx="343332" cy="318264"/>
              </a:xfrm>
              <a:custGeom>
                <a:avLst/>
                <a:gdLst>
                  <a:gd name="connsiteX0" fmla="*/ 476517 w 601409"/>
                  <a:gd name="connsiteY0" fmla="*/ 289505 h 557498"/>
                  <a:gd name="connsiteX1" fmla="*/ 449242 w 601409"/>
                  <a:gd name="connsiteY1" fmla="*/ 315301 h 557498"/>
                  <a:gd name="connsiteX2" fmla="*/ 476517 w 601409"/>
                  <a:gd name="connsiteY2" fmla="*/ 342531 h 557498"/>
                  <a:gd name="connsiteX3" fmla="*/ 503792 w 601409"/>
                  <a:gd name="connsiteY3" fmla="*/ 315301 h 557498"/>
                  <a:gd name="connsiteX4" fmla="*/ 476517 w 601409"/>
                  <a:gd name="connsiteY4" fmla="*/ 289505 h 557498"/>
                  <a:gd name="connsiteX5" fmla="*/ 350190 w 601409"/>
                  <a:gd name="connsiteY5" fmla="*/ 289505 h 557498"/>
                  <a:gd name="connsiteX6" fmla="*/ 322915 w 601409"/>
                  <a:gd name="connsiteY6" fmla="*/ 315301 h 557498"/>
                  <a:gd name="connsiteX7" fmla="*/ 350190 w 601409"/>
                  <a:gd name="connsiteY7" fmla="*/ 342531 h 557498"/>
                  <a:gd name="connsiteX8" fmla="*/ 377465 w 601409"/>
                  <a:gd name="connsiteY8" fmla="*/ 315301 h 557498"/>
                  <a:gd name="connsiteX9" fmla="*/ 350190 w 601409"/>
                  <a:gd name="connsiteY9" fmla="*/ 289505 h 557498"/>
                  <a:gd name="connsiteX10" fmla="*/ 413354 w 601409"/>
                  <a:gd name="connsiteY10" fmla="*/ 226448 h 557498"/>
                  <a:gd name="connsiteX11" fmla="*/ 601409 w 601409"/>
                  <a:gd name="connsiteY11" fmla="*/ 385524 h 557498"/>
                  <a:gd name="connsiteX12" fmla="*/ 568392 w 601409"/>
                  <a:gd name="connsiteY12" fmla="*/ 474377 h 557498"/>
                  <a:gd name="connsiteX13" fmla="*/ 577005 w 601409"/>
                  <a:gd name="connsiteY13" fmla="*/ 557498 h 557498"/>
                  <a:gd name="connsiteX14" fmla="*/ 503792 w 601409"/>
                  <a:gd name="connsiteY14" fmla="*/ 524537 h 557498"/>
                  <a:gd name="connsiteX15" fmla="*/ 413354 w 601409"/>
                  <a:gd name="connsiteY15" fmla="*/ 544600 h 557498"/>
                  <a:gd name="connsiteX16" fmla="*/ 225298 w 601409"/>
                  <a:gd name="connsiteY16" fmla="*/ 385524 h 557498"/>
                  <a:gd name="connsiteX17" fmla="*/ 413354 w 601409"/>
                  <a:gd name="connsiteY17" fmla="*/ 226448 h 557498"/>
                  <a:gd name="connsiteX18" fmla="*/ 331567 w 601409"/>
                  <a:gd name="connsiteY18" fmla="*/ 83108 h 557498"/>
                  <a:gd name="connsiteX19" fmla="*/ 295683 w 601409"/>
                  <a:gd name="connsiteY19" fmla="*/ 117497 h 557498"/>
                  <a:gd name="connsiteX20" fmla="*/ 331567 w 601409"/>
                  <a:gd name="connsiteY20" fmla="*/ 153320 h 557498"/>
                  <a:gd name="connsiteX21" fmla="*/ 366015 w 601409"/>
                  <a:gd name="connsiteY21" fmla="*/ 117497 h 557498"/>
                  <a:gd name="connsiteX22" fmla="*/ 331567 w 601409"/>
                  <a:gd name="connsiteY22" fmla="*/ 83108 h 557498"/>
                  <a:gd name="connsiteX23" fmla="*/ 163630 w 601409"/>
                  <a:gd name="connsiteY23" fmla="*/ 83108 h 557498"/>
                  <a:gd name="connsiteX24" fmla="*/ 129182 w 601409"/>
                  <a:gd name="connsiteY24" fmla="*/ 117497 h 557498"/>
                  <a:gd name="connsiteX25" fmla="*/ 163630 w 601409"/>
                  <a:gd name="connsiteY25" fmla="*/ 153320 h 557498"/>
                  <a:gd name="connsiteX26" fmla="*/ 199514 w 601409"/>
                  <a:gd name="connsiteY26" fmla="*/ 117497 h 557498"/>
                  <a:gd name="connsiteX27" fmla="*/ 163630 w 601409"/>
                  <a:gd name="connsiteY27" fmla="*/ 83108 h 557498"/>
                  <a:gd name="connsiteX28" fmla="*/ 248316 w 601409"/>
                  <a:gd name="connsiteY28" fmla="*/ 0 h 557498"/>
                  <a:gd name="connsiteX29" fmla="*/ 495197 w 601409"/>
                  <a:gd name="connsiteY29" fmla="*/ 210635 h 557498"/>
                  <a:gd name="connsiteX30" fmla="*/ 495197 w 601409"/>
                  <a:gd name="connsiteY30" fmla="*/ 220666 h 557498"/>
                  <a:gd name="connsiteX31" fmla="*/ 413382 w 601409"/>
                  <a:gd name="connsiteY31" fmla="*/ 204904 h 557498"/>
                  <a:gd name="connsiteX32" fmla="*/ 205256 w 601409"/>
                  <a:gd name="connsiteY32" fmla="*/ 385448 h 557498"/>
                  <a:gd name="connsiteX33" fmla="*/ 208126 w 601409"/>
                  <a:gd name="connsiteY33" fmla="*/ 416972 h 557498"/>
                  <a:gd name="connsiteX34" fmla="*/ 129182 w 601409"/>
                  <a:gd name="connsiteY34" fmla="*/ 394045 h 557498"/>
                  <a:gd name="connsiteX35" fmla="*/ 31578 w 601409"/>
                  <a:gd name="connsiteY35" fmla="*/ 437032 h 557498"/>
                  <a:gd name="connsiteX36" fmla="*/ 43061 w 601409"/>
                  <a:gd name="connsiteY36" fmla="*/ 328132 h 557498"/>
                  <a:gd name="connsiteX37" fmla="*/ 0 w 601409"/>
                  <a:gd name="connsiteY37" fmla="*/ 210635 h 557498"/>
                  <a:gd name="connsiteX38" fmla="*/ 248316 w 601409"/>
                  <a:gd name="connsiteY38" fmla="*/ 0 h 557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601409" h="557498">
                    <a:moveTo>
                      <a:pt x="476517" y="289505"/>
                    </a:moveTo>
                    <a:cubicBezTo>
                      <a:pt x="462162" y="289505"/>
                      <a:pt x="449242" y="300970"/>
                      <a:pt x="449242" y="315301"/>
                    </a:cubicBezTo>
                    <a:cubicBezTo>
                      <a:pt x="449242" y="331066"/>
                      <a:pt x="462162" y="342531"/>
                      <a:pt x="476517" y="342531"/>
                    </a:cubicBezTo>
                    <a:cubicBezTo>
                      <a:pt x="490873" y="342531"/>
                      <a:pt x="503792" y="331066"/>
                      <a:pt x="503792" y="315301"/>
                    </a:cubicBezTo>
                    <a:cubicBezTo>
                      <a:pt x="503792" y="300970"/>
                      <a:pt x="490873" y="289505"/>
                      <a:pt x="476517" y="289505"/>
                    </a:cubicBezTo>
                    <a:close/>
                    <a:moveTo>
                      <a:pt x="350190" y="289505"/>
                    </a:moveTo>
                    <a:cubicBezTo>
                      <a:pt x="335834" y="289505"/>
                      <a:pt x="322915" y="300970"/>
                      <a:pt x="322915" y="315301"/>
                    </a:cubicBezTo>
                    <a:cubicBezTo>
                      <a:pt x="322915" y="331066"/>
                      <a:pt x="335834" y="342531"/>
                      <a:pt x="350190" y="342531"/>
                    </a:cubicBezTo>
                    <a:cubicBezTo>
                      <a:pt x="364545" y="342531"/>
                      <a:pt x="377465" y="331066"/>
                      <a:pt x="377465" y="315301"/>
                    </a:cubicBezTo>
                    <a:cubicBezTo>
                      <a:pt x="377465" y="300970"/>
                      <a:pt x="364545" y="289505"/>
                      <a:pt x="350190" y="289505"/>
                    </a:cubicBezTo>
                    <a:close/>
                    <a:moveTo>
                      <a:pt x="413354" y="226448"/>
                    </a:moveTo>
                    <a:cubicBezTo>
                      <a:pt x="516712" y="226448"/>
                      <a:pt x="601409" y="298104"/>
                      <a:pt x="601409" y="385524"/>
                    </a:cubicBezTo>
                    <a:cubicBezTo>
                      <a:pt x="601409" y="418486"/>
                      <a:pt x="588489" y="450014"/>
                      <a:pt x="568392" y="474377"/>
                    </a:cubicBezTo>
                    <a:lnTo>
                      <a:pt x="577005" y="557498"/>
                    </a:lnTo>
                    <a:lnTo>
                      <a:pt x="503792" y="524537"/>
                    </a:lnTo>
                    <a:cubicBezTo>
                      <a:pt x="476517" y="537435"/>
                      <a:pt x="446371" y="544600"/>
                      <a:pt x="413354" y="544600"/>
                    </a:cubicBezTo>
                    <a:cubicBezTo>
                      <a:pt x="309995" y="544600"/>
                      <a:pt x="225298" y="472944"/>
                      <a:pt x="225298" y="385524"/>
                    </a:cubicBezTo>
                    <a:cubicBezTo>
                      <a:pt x="225298" y="298104"/>
                      <a:pt x="309995" y="226448"/>
                      <a:pt x="413354" y="226448"/>
                    </a:cubicBezTo>
                    <a:close/>
                    <a:moveTo>
                      <a:pt x="331567" y="83108"/>
                    </a:moveTo>
                    <a:cubicBezTo>
                      <a:pt x="311472" y="83108"/>
                      <a:pt x="295683" y="98870"/>
                      <a:pt x="295683" y="117497"/>
                    </a:cubicBezTo>
                    <a:cubicBezTo>
                      <a:pt x="295683" y="137558"/>
                      <a:pt x="311472" y="153320"/>
                      <a:pt x="331567" y="153320"/>
                    </a:cubicBezTo>
                    <a:cubicBezTo>
                      <a:pt x="350226" y="153320"/>
                      <a:pt x="366015" y="137558"/>
                      <a:pt x="366015" y="117497"/>
                    </a:cubicBezTo>
                    <a:cubicBezTo>
                      <a:pt x="366015" y="98870"/>
                      <a:pt x="350226" y="83108"/>
                      <a:pt x="331567" y="83108"/>
                    </a:cubicBezTo>
                    <a:close/>
                    <a:moveTo>
                      <a:pt x="163630" y="83108"/>
                    </a:moveTo>
                    <a:cubicBezTo>
                      <a:pt x="144971" y="83108"/>
                      <a:pt x="129182" y="98870"/>
                      <a:pt x="129182" y="117497"/>
                    </a:cubicBezTo>
                    <a:cubicBezTo>
                      <a:pt x="129182" y="137558"/>
                      <a:pt x="144971" y="153320"/>
                      <a:pt x="163630" y="153320"/>
                    </a:cubicBezTo>
                    <a:cubicBezTo>
                      <a:pt x="183725" y="153320"/>
                      <a:pt x="199514" y="137558"/>
                      <a:pt x="199514" y="117497"/>
                    </a:cubicBezTo>
                    <a:cubicBezTo>
                      <a:pt x="199514" y="98870"/>
                      <a:pt x="183725" y="83108"/>
                      <a:pt x="163630" y="83108"/>
                    </a:cubicBezTo>
                    <a:close/>
                    <a:moveTo>
                      <a:pt x="248316" y="0"/>
                    </a:moveTo>
                    <a:cubicBezTo>
                      <a:pt x="384675" y="0"/>
                      <a:pt x="495197" y="94571"/>
                      <a:pt x="495197" y="210635"/>
                    </a:cubicBezTo>
                    <a:cubicBezTo>
                      <a:pt x="495197" y="213501"/>
                      <a:pt x="495197" y="216367"/>
                      <a:pt x="495197" y="220666"/>
                    </a:cubicBezTo>
                    <a:cubicBezTo>
                      <a:pt x="469361" y="210635"/>
                      <a:pt x="442089" y="204904"/>
                      <a:pt x="413382" y="204904"/>
                    </a:cubicBezTo>
                    <a:cubicBezTo>
                      <a:pt x="298554" y="204904"/>
                      <a:pt x="205256" y="286579"/>
                      <a:pt x="205256" y="385448"/>
                    </a:cubicBezTo>
                    <a:cubicBezTo>
                      <a:pt x="205256" y="396911"/>
                      <a:pt x="206691" y="406942"/>
                      <a:pt x="208126" y="416972"/>
                    </a:cubicBezTo>
                    <a:cubicBezTo>
                      <a:pt x="179419" y="412673"/>
                      <a:pt x="153583" y="405509"/>
                      <a:pt x="129182" y="394045"/>
                    </a:cubicBezTo>
                    <a:lnTo>
                      <a:pt x="31578" y="437032"/>
                    </a:lnTo>
                    <a:lnTo>
                      <a:pt x="43061" y="328132"/>
                    </a:lnTo>
                    <a:cubicBezTo>
                      <a:pt x="15789" y="293743"/>
                      <a:pt x="0" y="253622"/>
                      <a:pt x="0" y="210635"/>
                    </a:cubicBezTo>
                    <a:cubicBezTo>
                      <a:pt x="0" y="94571"/>
                      <a:pt x="110522" y="0"/>
                      <a:pt x="24831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5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8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3" name="îṩľîďe"/>
          <p:cNvGrpSpPr/>
          <p:nvPr/>
        </p:nvGrpSpPr>
        <p:grpSpPr>
          <a:xfrm>
            <a:off x="8959379" y="1992294"/>
            <a:ext cx="1594793" cy="1594793"/>
            <a:chOff x="8959379" y="1748454"/>
            <a:chExt cx="1594793" cy="1594793"/>
          </a:xfrm>
        </p:grpSpPr>
        <p:sp>
          <p:nvSpPr>
            <p:cNvPr id="24" name="îşlîḍé"/>
            <p:cNvSpPr/>
            <p:nvPr/>
          </p:nvSpPr>
          <p:spPr>
            <a:xfrm>
              <a:off x="8959379" y="1748454"/>
              <a:ext cx="1594793" cy="1594793"/>
            </a:xfrm>
            <a:prstGeom prst="roundRect">
              <a:avLst>
                <a:gd name="adj" fmla="val 4178"/>
              </a:avLst>
            </a:prstGeom>
            <a:solidFill>
              <a:schemeClr val="bg1"/>
            </a:solidFill>
            <a:ln w="3175" cap="rnd">
              <a:solidFill>
                <a:schemeClr val="bg1">
                  <a:lumMod val="75000"/>
                </a:schemeClr>
              </a:solidFill>
              <a:prstDash val="sysDot"/>
              <a:round/>
            </a:ln>
            <a:effectLst>
              <a:outerShdw blurRad="63500" dist="381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grpSp>
          <p:nvGrpSpPr>
            <p:cNvPr id="25" name="ïṣ1iḋé"/>
            <p:cNvGrpSpPr/>
            <p:nvPr/>
          </p:nvGrpSpPr>
          <p:grpSpPr>
            <a:xfrm>
              <a:off x="9477407" y="1968316"/>
              <a:ext cx="558736" cy="558736"/>
              <a:chOff x="9477407" y="1968316"/>
              <a:chExt cx="558736" cy="558736"/>
            </a:xfrm>
          </p:grpSpPr>
          <p:sp>
            <p:nvSpPr>
              <p:cNvPr id="26" name="îṣḷiḍè"/>
              <p:cNvSpPr/>
              <p:nvPr/>
            </p:nvSpPr>
            <p:spPr>
              <a:xfrm>
                <a:off x="9477407" y="1968316"/>
                <a:ext cx="558736" cy="558736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175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lnSpcReduction="10000"/>
              </a:bodyPr>
              <a:lstStyle/>
              <a:p>
                <a:pPr algn="ctr" defTabSz="914400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îṡlïde"/>
              <p:cNvSpPr/>
              <p:nvPr/>
            </p:nvSpPr>
            <p:spPr>
              <a:xfrm>
                <a:off x="9616560" y="2076018"/>
                <a:ext cx="280430" cy="343332"/>
              </a:xfrm>
              <a:custGeom>
                <a:avLst/>
                <a:gdLst>
                  <a:gd name="connsiteX0" fmla="*/ 350777 w 457856"/>
                  <a:gd name="connsiteY0" fmla="*/ 136349 h 560555"/>
                  <a:gd name="connsiteX1" fmla="*/ 443086 w 457856"/>
                  <a:gd name="connsiteY1" fmla="*/ 191681 h 560555"/>
                  <a:gd name="connsiteX2" fmla="*/ 382162 w 457856"/>
                  <a:gd name="connsiteY2" fmla="*/ 307876 h 560555"/>
                  <a:gd name="connsiteX3" fmla="*/ 457856 w 457856"/>
                  <a:gd name="connsiteY3" fmla="*/ 411161 h 560555"/>
                  <a:gd name="connsiteX4" fmla="*/ 409855 w 457856"/>
                  <a:gd name="connsiteY4" fmla="*/ 501535 h 560555"/>
                  <a:gd name="connsiteX5" fmla="*/ 332315 w 457856"/>
                  <a:gd name="connsiteY5" fmla="*/ 558711 h 560555"/>
                  <a:gd name="connsiteX6" fmla="*/ 241851 w 457856"/>
                  <a:gd name="connsiteY6" fmla="*/ 536578 h 560555"/>
                  <a:gd name="connsiteX7" fmla="*/ 151388 w 457856"/>
                  <a:gd name="connsiteY7" fmla="*/ 560555 h 560555"/>
                  <a:gd name="connsiteX8" fmla="*/ 140311 w 457856"/>
                  <a:gd name="connsiteY8" fmla="*/ 560555 h 560555"/>
                  <a:gd name="connsiteX9" fmla="*/ 81233 w 457856"/>
                  <a:gd name="connsiteY9" fmla="*/ 519979 h 560555"/>
                  <a:gd name="connsiteX10" fmla="*/ 0 w 457856"/>
                  <a:gd name="connsiteY10" fmla="*/ 315254 h 560555"/>
                  <a:gd name="connsiteX11" fmla="*/ 0 w 457856"/>
                  <a:gd name="connsiteY11" fmla="*/ 291277 h 560555"/>
                  <a:gd name="connsiteX12" fmla="*/ 72002 w 457856"/>
                  <a:gd name="connsiteY12" fmla="*/ 156637 h 560555"/>
                  <a:gd name="connsiteX13" fmla="*/ 153234 w 457856"/>
                  <a:gd name="connsiteY13" fmla="*/ 138194 h 560555"/>
                  <a:gd name="connsiteX14" fmla="*/ 193850 w 457856"/>
                  <a:gd name="connsiteY14" fmla="*/ 149260 h 560555"/>
                  <a:gd name="connsiteX15" fmla="*/ 232620 w 457856"/>
                  <a:gd name="connsiteY15" fmla="*/ 160326 h 560555"/>
                  <a:gd name="connsiteX16" fmla="*/ 260313 w 457856"/>
                  <a:gd name="connsiteY16" fmla="*/ 152949 h 560555"/>
                  <a:gd name="connsiteX17" fmla="*/ 350777 w 457856"/>
                  <a:gd name="connsiteY17" fmla="*/ 136349 h 560555"/>
                  <a:gd name="connsiteX18" fmla="*/ 335937 w 457856"/>
                  <a:gd name="connsiteY18" fmla="*/ 0 h 560555"/>
                  <a:gd name="connsiteX19" fmla="*/ 339628 w 457856"/>
                  <a:gd name="connsiteY19" fmla="*/ 0 h 560555"/>
                  <a:gd name="connsiteX20" fmla="*/ 310105 w 457856"/>
                  <a:gd name="connsiteY20" fmla="*/ 90437 h 560555"/>
                  <a:gd name="connsiteX21" fmla="*/ 227073 w 457856"/>
                  <a:gd name="connsiteY21" fmla="*/ 129196 h 560555"/>
                  <a:gd name="connsiteX22" fmla="*/ 258441 w 457856"/>
                  <a:gd name="connsiteY22" fmla="*/ 40604 h 560555"/>
                  <a:gd name="connsiteX23" fmla="*/ 335937 w 457856"/>
                  <a:gd name="connsiteY23" fmla="*/ 0 h 5605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457856" h="560555">
                    <a:moveTo>
                      <a:pt x="350777" y="136349"/>
                    </a:moveTo>
                    <a:cubicBezTo>
                      <a:pt x="393239" y="141882"/>
                      <a:pt x="422778" y="162171"/>
                      <a:pt x="443086" y="191681"/>
                    </a:cubicBezTo>
                    <a:cubicBezTo>
                      <a:pt x="406163" y="213813"/>
                      <a:pt x="378470" y="248856"/>
                      <a:pt x="382162" y="307876"/>
                    </a:cubicBezTo>
                    <a:cubicBezTo>
                      <a:pt x="387701" y="361363"/>
                      <a:pt x="417240" y="392717"/>
                      <a:pt x="457856" y="411161"/>
                    </a:cubicBezTo>
                    <a:cubicBezTo>
                      <a:pt x="446779" y="446204"/>
                      <a:pt x="430163" y="475714"/>
                      <a:pt x="409855" y="501535"/>
                    </a:cubicBezTo>
                    <a:cubicBezTo>
                      <a:pt x="393239" y="525512"/>
                      <a:pt x="371085" y="558711"/>
                      <a:pt x="332315" y="558711"/>
                    </a:cubicBezTo>
                    <a:cubicBezTo>
                      <a:pt x="299083" y="558711"/>
                      <a:pt x="275083" y="538423"/>
                      <a:pt x="241851" y="536578"/>
                    </a:cubicBezTo>
                    <a:cubicBezTo>
                      <a:pt x="204927" y="536578"/>
                      <a:pt x="184619" y="555022"/>
                      <a:pt x="151388" y="560555"/>
                    </a:cubicBezTo>
                    <a:lnTo>
                      <a:pt x="140311" y="560555"/>
                    </a:lnTo>
                    <a:cubicBezTo>
                      <a:pt x="116310" y="556866"/>
                      <a:pt x="96002" y="536578"/>
                      <a:pt x="81233" y="519979"/>
                    </a:cubicBezTo>
                    <a:cubicBezTo>
                      <a:pt x="38770" y="468337"/>
                      <a:pt x="5539" y="401939"/>
                      <a:pt x="0" y="315254"/>
                    </a:cubicBezTo>
                    <a:lnTo>
                      <a:pt x="0" y="291277"/>
                    </a:lnTo>
                    <a:cubicBezTo>
                      <a:pt x="1846" y="230412"/>
                      <a:pt x="33231" y="180614"/>
                      <a:pt x="72002" y="156637"/>
                    </a:cubicBezTo>
                    <a:cubicBezTo>
                      <a:pt x="92310" y="143727"/>
                      <a:pt x="121849" y="132661"/>
                      <a:pt x="153234" y="138194"/>
                    </a:cubicBezTo>
                    <a:cubicBezTo>
                      <a:pt x="166157" y="140038"/>
                      <a:pt x="180927" y="143727"/>
                      <a:pt x="193850" y="149260"/>
                    </a:cubicBezTo>
                    <a:cubicBezTo>
                      <a:pt x="204927" y="152949"/>
                      <a:pt x="219697" y="160326"/>
                      <a:pt x="232620" y="160326"/>
                    </a:cubicBezTo>
                    <a:cubicBezTo>
                      <a:pt x="241851" y="160326"/>
                      <a:pt x="251082" y="154793"/>
                      <a:pt x="260313" y="152949"/>
                    </a:cubicBezTo>
                    <a:cubicBezTo>
                      <a:pt x="288006" y="141882"/>
                      <a:pt x="315699" y="130816"/>
                      <a:pt x="350777" y="136349"/>
                    </a:cubicBezTo>
                    <a:close/>
                    <a:moveTo>
                      <a:pt x="335937" y="0"/>
                    </a:moveTo>
                    <a:lnTo>
                      <a:pt x="339628" y="0"/>
                    </a:lnTo>
                    <a:cubicBezTo>
                      <a:pt x="343318" y="38759"/>
                      <a:pt x="328557" y="68289"/>
                      <a:pt x="310105" y="90437"/>
                    </a:cubicBezTo>
                    <a:cubicBezTo>
                      <a:pt x="291654" y="112585"/>
                      <a:pt x="267667" y="132888"/>
                      <a:pt x="227073" y="129196"/>
                    </a:cubicBezTo>
                    <a:cubicBezTo>
                      <a:pt x="225228" y="90437"/>
                      <a:pt x="239989" y="62752"/>
                      <a:pt x="258441" y="40604"/>
                    </a:cubicBezTo>
                    <a:cubicBezTo>
                      <a:pt x="275047" y="22148"/>
                      <a:pt x="306415" y="3691"/>
                      <a:pt x="33593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5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8" name="ïsḻîḓe"/>
          <p:cNvGrpSpPr/>
          <p:nvPr/>
        </p:nvGrpSpPr>
        <p:grpSpPr>
          <a:xfrm>
            <a:off x="8959379" y="4164993"/>
            <a:ext cx="1594793" cy="1594793"/>
            <a:chOff x="8959379" y="3921153"/>
            <a:chExt cx="1594793" cy="1594793"/>
          </a:xfrm>
        </p:grpSpPr>
        <p:sp>
          <p:nvSpPr>
            <p:cNvPr id="29" name="îSļiḓê"/>
            <p:cNvSpPr/>
            <p:nvPr/>
          </p:nvSpPr>
          <p:spPr>
            <a:xfrm>
              <a:off x="8959379" y="3921153"/>
              <a:ext cx="1594793" cy="1594793"/>
            </a:xfrm>
            <a:prstGeom prst="roundRect">
              <a:avLst>
                <a:gd name="adj" fmla="val 4178"/>
              </a:avLst>
            </a:prstGeom>
            <a:solidFill>
              <a:schemeClr val="bg1"/>
            </a:solidFill>
            <a:ln w="3175" cap="rnd">
              <a:solidFill>
                <a:schemeClr val="bg1">
                  <a:lumMod val="75000"/>
                </a:schemeClr>
              </a:solidFill>
              <a:prstDash val="sysDot"/>
              <a:round/>
            </a:ln>
            <a:effectLst>
              <a:outerShdw blurRad="63500" dist="381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grpSp>
          <p:nvGrpSpPr>
            <p:cNvPr id="30" name="îsļíḑe"/>
            <p:cNvGrpSpPr/>
            <p:nvPr/>
          </p:nvGrpSpPr>
          <p:grpSpPr>
            <a:xfrm>
              <a:off x="9477407" y="4141015"/>
              <a:ext cx="558736" cy="558736"/>
              <a:chOff x="9477407" y="4141015"/>
              <a:chExt cx="558736" cy="558736"/>
            </a:xfrm>
          </p:grpSpPr>
          <p:sp>
            <p:nvSpPr>
              <p:cNvPr id="31" name="î$ḷïḍé"/>
              <p:cNvSpPr/>
              <p:nvPr/>
            </p:nvSpPr>
            <p:spPr>
              <a:xfrm>
                <a:off x="9477407" y="4141015"/>
                <a:ext cx="558736" cy="558736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175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lnSpcReduction="10000"/>
              </a:bodyPr>
              <a:lstStyle/>
              <a:p>
                <a:pPr algn="ctr" defTabSz="914400"/>
                <a:endParaRPr lang="zh-CN" altLang="en-US" sz="2000" b="1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iṣ1íḋe"/>
              <p:cNvSpPr/>
              <p:nvPr/>
            </p:nvSpPr>
            <p:spPr>
              <a:xfrm>
                <a:off x="9598991" y="4248717"/>
                <a:ext cx="315569" cy="343332"/>
              </a:xfrm>
              <a:custGeom>
                <a:avLst/>
                <a:gdLst>
                  <a:gd name="connsiteX0" fmla="*/ 260361 w 546040"/>
                  <a:gd name="connsiteY0" fmla="*/ 242331 h 594078"/>
                  <a:gd name="connsiteX1" fmla="*/ 356770 w 546040"/>
                  <a:gd name="connsiteY1" fmla="*/ 297865 h 594078"/>
                  <a:gd name="connsiteX2" fmla="*/ 473406 w 546040"/>
                  <a:gd name="connsiteY2" fmla="*/ 416645 h 594078"/>
                  <a:gd name="connsiteX3" fmla="*/ 493690 w 546040"/>
                  <a:gd name="connsiteY3" fmla="*/ 542791 h 594078"/>
                  <a:gd name="connsiteX4" fmla="*/ 329109 w 546040"/>
                  <a:gd name="connsiteY4" fmla="*/ 582845 h 594078"/>
                  <a:gd name="connsiteX5" fmla="*/ 225843 w 546040"/>
                  <a:gd name="connsiteY5" fmla="*/ 580082 h 594078"/>
                  <a:gd name="connsiteX6" fmla="*/ 122576 w 546040"/>
                  <a:gd name="connsiteY6" fmla="*/ 587448 h 594078"/>
                  <a:gd name="connsiteX7" fmla="*/ 39594 w 546040"/>
                  <a:gd name="connsiteY7" fmla="*/ 507341 h 594078"/>
                  <a:gd name="connsiteX8" fmla="*/ 110129 w 546040"/>
                  <a:gd name="connsiteY8" fmla="*/ 373368 h 594078"/>
                  <a:gd name="connsiteX9" fmla="*/ 187118 w 546040"/>
                  <a:gd name="connsiteY9" fmla="*/ 290038 h 594078"/>
                  <a:gd name="connsiteX10" fmla="*/ 260361 w 546040"/>
                  <a:gd name="connsiteY10" fmla="*/ 242331 h 594078"/>
                  <a:gd name="connsiteX11" fmla="*/ 473414 w 546040"/>
                  <a:gd name="connsiteY11" fmla="*/ 180499 h 594078"/>
                  <a:gd name="connsiteX12" fmla="*/ 545784 w 546040"/>
                  <a:gd name="connsiteY12" fmla="*/ 254596 h 594078"/>
                  <a:gd name="connsiteX13" fmla="*/ 482633 w 546040"/>
                  <a:gd name="connsiteY13" fmla="*/ 353086 h 594078"/>
                  <a:gd name="connsiteX14" fmla="*/ 408880 w 546040"/>
                  <a:gd name="connsiteY14" fmla="*/ 269784 h 594078"/>
                  <a:gd name="connsiteX15" fmla="*/ 473414 w 546040"/>
                  <a:gd name="connsiteY15" fmla="*/ 180499 h 594078"/>
                  <a:gd name="connsiteX16" fmla="*/ 61231 w 546040"/>
                  <a:gd name="connsiteY16" fmla="*/ 137171 h 594078"/>
                  <a:gd name="connsiteX17" fmla="*/ 136392 w 546040"/>
                  <a:gd name="connsiteY17" fmla="*/ 205315 h 594078"/>
                  <a:gd name="connsiteX18" fmla="*/ 82442 w 546040"/>
                  <a:gd name="connsiteY18" fmla="*/ 313056 h 594078"/>
                  <a:gd name="connsiteX19" fmla="*/ 1287 w 546040"/>
                  <a:gd name="connsiteY19" fmla="*/ 217286 h 594078"/>
                  <a:gd name="connsiteX20" fmla="*/ 61231 w 546040"/>
                  <a:gd name="connsiteY20" fmla="*/ 137171 h 594078"/>
                  <a:gd name="connsiteX21" fmla="*/ 382581 w 546040"/>
                  <a:gd name="connsiteY21" fmla="*/ 15213 h 594078"/>
                  <a:gd name="connsiteX22" fmla="*/ 441145 w 546040"/>
                  <a:gd name="connsiteY22" fmla="*/ 106358 h 594078"/>
                  <a:gd name="connsiteX23" fmla="*/ 356758 w 546040"/>
                  <a:gd name="connsiteY23" fmla="*/ 189676 h 594078"/>
                  <a:gd name="connsiteX24" fmla="*/ 302807 w 546040"/>
                  <a:gd name="connsiteY24" fmla="*/ 97151 h 594078"/>
                  <a:gd name="connsiteX25" fmla="*/ 382581 w 546040"/>
                  <a:gd name="connsiteY25" fmla="*/ 15213 h 594078"/>
                  <a:gd name="connsiteX26" fmla="*/ 202765 w 546040"/>
                  <a:gd name="connsiteY26" fmla="*/ 0 h 594078"/>
                  <a:gd name="connsiteX27" fmla="*/ 267325 w 546040"/>
                  <a:gd name="connsiteY27" fmla="*/ 91842 h 594078"/>
                  <a:gd name="connsiteX28" fmla="*/ 202765 w 546040"/>
                  <a:gd name="connsiteY28" fmla="*/ 183684 h 594078"/>
                  <a:gd name="connsiteX29" fmla="*/ 138205 w 546040"/>
                  <a:gd name="connsiteY29" fmla="*/ 91842 h 594078"/>
                  <a:gd name="connsiteX30" fmla="*/ 202765 w 546040"/>
                  <a:gd name="connsiteY30" fmla="*/ 0 h 594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546040" h="594078">
                    <a:moveTo>
                      <a:pt x="260361" y="242331"/>
                    </a:moveTo>
                    <a:cubicBezTo>
                      <a:pt x="291998" y="238705"/>
                      <a:pt x="327495" y="252286"/>
                      <a:pt x="356770" y="297865"/>
                    </a:cubicBezTo>
                    <a:cubicBezTo>
                      <a:pt x="399644" y="359557"/>
                      <a:pt x="473406" y="416645"/>
                      <a:pt x="473406" y="416645"/>
                    </a:cubicBezTo>
                    <a:cubicBezTo>
                      <a:pt x="473406" y="416645"/>
                      <a:pt x="529188" y="459461"/>
                      <a:pt x="493690" y="542791"/>
                    </a:cubicBezTo>
                    <a:cubicBezTo>
                      <a:pt x="458193" y="626121"/>
                      <a:pt x="329109" y="582845"/>
                      <a:pt x="329109" y="582845"/>
                    </a:cubicBezTo>
                    <a:cubicBezTo>
                      <a:pt x="329109" y="582845"/>
                      <a:pt x="281164" y="567652"/>
                      <a:pt x="225843" y="580082"/>
                    </a:cubicBezTo>
                    <a:cubicBezTo>
                      <a:pt x="170521" y="592513"/>
                      <a:pt x="122576" y="587448"/>
                      <a:pt x="122576" y="587448"/>
                    </a:cubicBezTo>
                    <a:cubicBezTo>
                      <a:pt x="122576" y="587448"/>
                      <a:pt x="58035" y="589290"/>
                      <a:pt x="39594" y="507341"/>
                    </a:cubicBezTo>
                    <a:cubicBezTo>
                      <a:pt x="21154" y="425852"/>
                      <a:pt x="104136" y="380734"/>
                      <a:pt x="110129" y="373368"/>
                    </a:cubicBezTo>
                    <a:cubicBezTo>
                      <a:pt x="116583" y="365542"/>
                      <a:pt x="159457" y="336077"/>
                      <a:pt x="187118" y="290038"/>
                    </a:cubicBezTo>
                    <a:cubicBezTo>
                      <a:pt x="200948" y="266789"/>
                      <a:pt x="228724" y="245956"/>
                      <a:pt x="260361" y="242331"/>
                    </a:cubicBezTo>
                    <a:close/>
                    <a:moveTo>
                      <a:pt x="473414" y="180499"/>
                    </a:moveTo>
                    <a:cubicBezTo>
                      <a:pt x="530572" y="180499"/>
                      <a:pt x="545784" y="236187"/>
                      <a:pt x="545784" y="254596"/>
                    </a:cubicBezTo>
                    <a:cubicBezTo>
                      <a:pt x="545784" y="273006"/>
                      <a:pt x="553620" y="351705"/>
                      <a:pt x="482633" y="353086"/>
                    </a:cubicBezTo>
                    <a:cubicBezTo>
                      <a:pt x="412107" y="354927"/>
                      <a:pt x="408880" y="305222"/>
                      <a:pt x="408880" y="269784"/>
                    </a:cubicBezTo>
                    <a:cubicBezTo>
                      <a:pt x="408880" y="232966"/>
                      <a:pt x="416716" y="180499"/>
                      <a:pt x="473414" y="180499"/>
                    </a:cubicBezTo>
                    <a:close/>
                    <a:moveTo>
                      <a:pt x="61231" y="137171"/>
                    </a:moveTo>
                    <a:cubicBezTo>
                      <a:pt x="102731" y="133487"/>
                      <a:pt x="133164" y="179070"/>
                      <a:pt x="136392" y="205315"/>
                    </a:cubicBezTo>
                    <a:cubicBezTo>
                      <a:pt x="138237" y="221890"/>
                      <a:pt x="147459" y="299243"/>
                      <a:pt x="82442" y="313056"/>
                    </a:cubicBezTo>
                    <a:cubicBezTo>
                      <a:pt x="17887" y="326869"/>
                      <a:pt x="-6091" y="252279"/>
                      <a:pt x="1287" y="217286"/>
                    </a:cubicBezTo>
                    <a:cubicBezTo>
                      <a:pt x="1287" y="217286"/>
                      <a:pt x="8664" y="141775"/>
                      <a:pt x="61231" y="137171"/>
                    </a:cubicBezTo>
                    <a:close/>
                    <a:moveTo>
                      <a:pt x="382581" y="15213"/>
                    </a:moveTo>
                    <a:cubicBezTo>
                      <a:pt x="416705" y="23039"/>
                      <a:pt x="447600" y="67690"/>
                      <a:pt x="441145" y="106358"/>
                    </a:cubicBezTo>
                    <a:cubicBezTo>
                      <a:pt x="435150" y="145025"/>
                      <a:pt x="404254" y="196121"/>
                      <a:pt x="356758" y="189676"/>
                    </a:cubicBezTo>
                    <a:cubicBezTo>
                      <a:pt x="308802" y="183692"/>
                      <a:pt x="298196" y="140422"/>
                      <a:pt x="302807" y="97151"/>
                    </a:cubicBezTo>
                    <a:cubicBezTo>
                      <a:pt x="306496" y="61706"/>
                      <a:pt x="348919" y="7848"/>
                      <a:pt x="382581" y="15213"/>
                    </a:cubicBezTo>
                    <a:close/>
                    <a:moveTo>
                      <a:pt x="202765" y="0"/>
                    </a:moveTo>
                    <a:cubicBezTo>
                      <a:pt x="238421" y="0"/>
                      <a:pt x="267325" y="41119"/>
                      <a:pt x="267325" y="91842"/>
                    </a:cubicBezTo>
                    <a:cubicBezTo>
                      <a:pt x="267325" y="142565"/>
                      <a:pt x="238421" y="183684"/>
                      <a:pt x="202765" y="183684"/>
                    </a:cubicBezTo>
                    <a:cubicBezTo>
                      <a:pt x="167109" y="183684"/>
                      <a:pt x="138205" y="142565"/>
                      <a:pt x="138205" y="91842"/>
                    </a:cubicBezTo>
                    <a:cubicBezTo>
                      <a:pt x="138205" y="41119"/>
                      <a:pt x="167109" y="0"/>
                      <a:pt x="20276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5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3" name="îSḷíḍê"/>
          <p:cNvGrpSpPr/>
          <p:nvPr/>
        </p:nvGrpSpPr>
        <p:grpSpPr>
          <a:xfrm>
            <a:off x="6514628" y="4164993"/>
            <a:ext cx="1594793" cy="1594793"/>
            <a:chOff x="6514628" y="3921153"/>
            <a:chExt cx="1594793" cy="1594793"/>
          </a:xfrm>
        </p:grpSpPr>
        <p:sp>
          <p:nvSpPr>
            <p:cNvPr id="34" name="iślide"/>
            <p:cNvSpPr/>
            <p:nvPr/>
          </p:nvSpPr>
          <p:spPr>
            <a:xfrm>
              <a:off x="6514628" y="3921153"/>
              <a:ext cx="1594793" cy="1594793"/>
            </a:xfrm>
            <a:prstGeom prst="roundRect">
              <a:avLst>
                <a:gd name="adj" fmla="val 4178"/>
              </a:avLst>
            </a:prstGeom>
            <a:solidFill>
              <a:schemeClr val="bg1"/>
            </a:solidFill>
            <a:ln w="3175" cap="rnd">
              <a:solidFill>
                <a:schemeClr val="bg1">
                  <a:lumMod val="75000"/>
                </a:schemeClr>
              </a:solidFill>
              <a:prstDash val="sysDot"/>
              <a:round/>
            </a:ln>
            <a:effectLst>
              <a:outerShdw blurRad="63500" dist="381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grpSp>
          <p:nvGrpSpPr>
            <p:cNvPr id="35" name="işḷiḓè"/>
            <p:cNvGrpSpPr/>
            <p:nvPr/>
          </p:nvGrpSpPr>
          <p:grpSpPr>
            <a:xfrm>
              <a:off x="7032656" y="4141015"/>
              <a:ext cx="558736" cy="558736"/>
              <a:chOff x="7032656" y="4141015"/>
              <a:chExt cx="558736" cy="558736"/>
            </a:xfrm>
          </p:grpSpPr>
          <p:sp>
            <p:nvSpPr>
              <p:cNvPr id="36" name="iŝ1iḋé"/>
              <p:cNvSpPr/>
              <p:nvPr/>
            </p:nvSpPr>
            <p:spPr>
              <a:xfrm>
                <a:off x="7032656" y="4141015"/>
                <a:ext cx="558736" cy="558736"/>
              </a:xfrm>
              <a:prstGeom prst="ellipse">
                <a:avLst/>
              </a:prstGeom>
              <a:solidFill>
                <a:srgbClr val="474864"/>
              </a:solidFill>
              <a:ln w="3175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lnSpcReduction="10000"/>
              </a:bodyPr>
              <a:lstStyle/>
              <a:p>
                <a:pPr algn="ctr" defTabSz="914400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íšļiḑe"/>
              <p:cNvSpPr/>
              <p:nvPr/>
            </p:nvSpPr>
            <p:spPr>
              <a:xfrm>
                <a:off x="7140358" y="4280472"/>
                <a:ext cx="343332" cy="279821"/>
              </a:xfrm>
              <a:custGeom>
                <a:avLst/>
                <a:gdLst>
                  <a:gd name="T0" fmla="*/ 4047 w 4146"/>
                  <a:gd name="T1" fmla="*/ 390 h 3384"/>
                  <a:gd name="T2" fmla="*/ 3847 w 4146"/>
                  <a:gd name="T3" fmla="*/ 463 h 3384"/>
                  <a:gd name="T4" fmla="*/ 4027 w 4146"/>
                  <a:gd name="T5" fmla="*/ 147 h 3384"/>
                  <a:gd name="T6" fmla="*/ 4005 w 4146"/>
                  <a:gd name="T7" fmla="*/ 74 h 3384"/>
                  <a:gd name="T8" fmla="*/ 3929 w 4146"/>
                  <a:gd name="T9" fmla="*/ 69 h 3384"/>
                  <a:gd name="T10" fmla="*/ 3464 w 4146"/>
                  <a:gd name="T11" fmla="*/ 253 h 3384"/>
                  <a:gd name="T12" fmla="*/ 2843 w 4146"/>
                  <a:gd name="T13" fmla="*/ 0 h 3384"/>
                  <a:gd name="T14" fmla="*/ 1956 w 4146"/>
                  <a:gd name="T15" fmla="*/ 887 h 3384"/>
                  <a:gd name="T16" fmla="*/ 1963 w 4146"/>
                  <a:gd name="T17" fmla="*/ 1002 h 3384"/>
                  <a:gd name="T18" fmla="*/ 404 w 4146"/>
                  <a:gd name="T19" fmla="*/ 174 h 3384"/>
                  <a:gd name="T20" fmla="*/ 347 w 4146"/>
                  <a:gd name="T21" fmla="*/ 150 h 3384"/>
                  <a:gd name="T22" fmla="*/ 295 w 4146"/>
                  <a:gd name="T23" fmla="*/ 183 h 3384"/>
                  <a:gd name="T24" fmla="*/ 174 w 4146"/>
                  <a:gd name="T25" fmla="*/ 629 h 3384"/>
                  <a:gd name="T26" fmla="*/ 386 w 4146"/>
                  <a:gd name="T27" fmla="*/ 1204 h 3384"/>
                  <a:gd name="T28" fmla="*/ 267 w 4146"/>
                  <a:gd name="T29" fmla="*/ 1151 h 3384"/>
                  <a:gd name="T30" fmla="*/ 201 w 4146"/>
                  <a:gd name="T31" fmla="*/ 1152 h 3384"/>
                  <a:gd name="T32" fmla="*/ 168 w 4146"/>
                  <a:gd name="T33" fmla="*/ 1208 h 3384"/>
                  <a:gd name="T34" fmla="*/ 168 w 4146"/>
                  <a:gd name="T35" fmla="*/ 1220 h 3384"/>
                  <a:gd name="T36" fmla="*/ 602 w 4146"/>
                  <a:gd name="T37" fmla="*/ 1983 h 3384"/>
                  <a:gd name="T38" fmla="*/ 534 w 4146"/>
                  <a:gd name="T39" fmla="*/ 1973 h 3384"/>
                  <a:gd name="T40" fmla="*/ 472 w 4146"/>
                  <a:gd name="T41" fmla="*/ 1994 h 3384"/>
                  <a:gd name="T42" fmla="*/ 459 w 4146"/>
                  <a:gd name="T43" fmla="*/ 2059 h 3384"/>
                  <a:gd name="T44" fmla="*/ 1108 w 4146"/>
                  <a:gd name="T45" fmla="*/ 2654 h 3384"/>
                  <a:gd name="T46" fmla="*/ 269 w 4146"/>
                  <a:gd name="T47" fmla="*/ 2893 h 3384"/>
                  <a:gd name="T48" fmla="*/ 81 w 4146"/>
                  <a:gd name="T49" fmla="*/ 2882 h 3384"/>
                  <a:gd name="T50" fmla="*/ 11 w 4146"/>
                  <a:gd name="T51" fmla="*/ 2926 h 3384"/>
                  <a:gd name="T52" fmla="*/ 38 w 4146"/>
                  <a:gd name="T53" fmla="*/ 3004 h 3384"/>
                  <a:gd name="T54" fmla="*/ 1332 w 4146"/>
                  <a:gd name="T55" fmla="*/ 3384 h 3384"/>
                  <a:gd name="T56" fmla="*/ 3115 w 4146"/>
                  <a:gd name="T57" fmla="*/ 2600 h 3384"/>
                  <a:gd name="T58" fmla="*/ 3733 w 4146"/>
                  <a:gd name="T59" fmla="*/ 982 h 3384"/>
                  <a:gd name="T60" fmla="*/ 3732 w 4146"/>
                  <a:gd name="T61" fmla="*/ 909 h 3384"/>
                  <a:gd name="T62" fmla="*/ 4129 w 4146"/>
                  <a:gd name="T63" fmla="*/ 488 h 3384"/>
                  <a:gd name="T64" fmla="*/ 4125 w 4146"/>
                  <a:gd name="T65" fmla="*/ 408 h 3384"/>
                  <a:gd name="T66" fmla="*/ 4047 w 4146"/>
                  <a:gd name="T67" fmla="*/ 390 h 3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46" h="3384">
                    <a:moveTo>
                      <a:pt x="4047" y="390"/>
                    </a:moveTo>
                    <a:cubicBezTo>
                      <a:pt x="3982" y="419"/>
                      <a:pt x="3915" y="443"/>
                      <a:pt x="3847" y="463"/>
                    </a:cubicBezTo>
                    <a:cubicBezTo>
                      <a:pt x="3927" y="372"/>
                      <a:pt x="3989" y="264"/>
                      <a:pt x="4027" y="147"/>
                    </a:cubicBezTo>
                    <a:cubicBezTo>
                      <a:pt x="4035" y="120"/>
                      <a:pt x="4026" y="91"/>
                      <a:pt x="4005" y="74"/>
                    </a:cubicBezTo>
                    <a:cubicBezTo>
                      <a:pt x="3983" y="57"/>
                      <a:pt x="3953" y="55"/>
                      <a:pt x="3929" y="69"/>
                    </a:cubicBezTo>
                    <a:cubicBezTo>
                      <a:pt x="3784" y="155"/>
                      <a:pt x="3628" y="217"/>
                      <a:pt x="3464" y="253"/>
                    </a:cubicBezTo>
                    <a:cubicBezTo>
                      <a:pt x="3299" y="91"/>
                      <a:pt x="3075" y="0"/>
                      <a:pt x="2843" y="0"/>
                    </a:cubicBezTo>
                    <a:cubicBezTo>
                      <a:pt x="2354" y="0"/>
                      <a:pt x="1956" y="398"/>
                      <a:pt x="1956" y="887"/>
                    </a:cubicBezTo>
                    <a:cubicBezTo>
                      <a:pt x="1956" y="925"/>
                      <a:pt x="1958" y="964"/>
                      <a:pt x="1963" y="1002"/>
                    </a:cubicBezTo>
                    <a:cubicBezTo>
                      <a:pt x="1356" y="948"/>
                      <a:pt x="791" y="650"/>
                      <a:pt x="404" y="174"/>
                    </a:cubicBezTo>
                    <a:cubicBezTo>
                      <a:pt x="390" y="157"/>
                      <a:pt x="369" y="148"/>
                      <a:pt x="347" y="150"/>
                    </a:cubicBezTo>
                    <a:cubicBezTo>
                      <a:pt x="325" y="152"/>
                      <a:pt x="306" y="164"/>
                      <a:pt x="295" y="183"/>
                    </a:cubicBezTo>
                    <a:cubicBezTo>
                      <a:pt x="216" y="318"/>
                      <a:pt x="174" y="472"/>
                      <a:pt x="174" y="629"/>
                    </a:cubicBezTo>
                    <a:cubicBezTo>
                      <a:pt x="174" y="843"/>
                      <a:pt x="251" y="1046"/>
                      <a:pt x="386" y="1204"/>
                    </a:cubicBezTo>
                    <a:cubicBezTo>
                      <a:pt x="345" y="1190"/>
                      <a:pt x="305" y="1172"/>
                      <a:pt x="267" y="1151"/>
                    </a:cubicBezTo>
                    <a:cubicBezTo>
                      <a:pt x="246" y="1140"/>
                      <a:pt x="221" y="1140"/>
                      <a:pt x="201" y="1152"/>
                    </a:cubicBezTo>
                    <a:cubicBezTo>
                      <a:pt x="181" y="1163"/>
                      <a:pt x="168" y="1185"/>
                      <a:pt x="168" y="1208"/>
                    </a:cubicBezTo>
                    <a:cubicBezTo>
                      <a:pt x="168" y="1212"/>
                      <a:pt x="168" y="1216"/>
                      <a:pt x="168" y="1220"/>
                    </a:cubicBezTo>
                    <a:cubicBezTo>
                      <a:pt x="168" y="1539"/>
                      <a:pt x="339" y="1826"/>
                      <a:pt x="602" y="1983"/>
                    </a:cubicBezTo>
                    <a:cubicBezTo>
                      <a:pt x="579" y="1981"/>
                      <a:pt x="557" y="1977"/>
                      <a:pt x="534" y="1973"/>
                    </a:cubicBezTo>
                    <a:cubicBezTo>
                      <a:pt x="511" y="1969"/>
                      <a:pt x="488" y="1977"/>
                      <a:pt x="472" y="1994"/>
                    </a:cubicBezTo>
                    <a:cubicBezTo>
                      <a:pt x="456" y="2012"/>
                      <a:pt x="451" y="2037"/>
                      <a:pt x="459" y="2059"/>
                    </a:cubicBezTo>
                    <a:cubicBezTo>
                      <a:pt x="556" y="2362"/>
                      <a:pt x="806" y="2586"/>
                      <a:pt x="1108" y="2654"/>
                    </a:cubicBezTo>
                    <a:cubicBezTo>
                      <a:pt x="858" y="2811"/>
                      <a:pt x="571" y="2893"/>
                      <a:pt x="269" y="2893"/>
                    </a:cubicBezTo>
                    <a:cubicBezTo>
                      <a:pt x="207" y="2893"/>
                      <a:pt x="143" y="2889"/>
                      <a:pt x="81" y="2882"/>
                    </a:cubicBezTo>
                    <a:cubicBezTo>
                      <a:pt x="51" y="2878"/>
                      <a:pt x="21" y="2897"/>
                      <a:pt x="11" y="2926"/>
                    </a:cubicBezTo>
                    <a:cubicBezTo>
                      <a:pt x="0" y="2955"/>
                      <a:pt x="12" y="2988"/>
                      <a:pt x="38" y="3004"/>
                    </a:cubicBezTo>
                    <a:cubicBezTo>
                      <a:pt x="425" y="3253"/>
                      <a:pt x="872" y="3384"/>
                      <a:pt x="1332" y="3384"/>
                    </a:cubicBezTo>
                    <a:cubicBezTo>
                      <a:pt x="2235" y="3384"/>
                      <a:pt x="2800" y="2958"/>
                      <a:pt x="3115" y="2600"/>
                    </a:cubicBezTo>
                    <a:cubicBezTo>
                      <a:pt x="3508" y="2155"/>
                      <a:pt x="3733" y="1565"/>
                      <a:pt x="3733" y="982"/>
                    </a:cubicBezTo>
                    <a:cubicBezTo>
                      <a:pt x="3733" y="958"/>
                      <a:pt x="3733" y="933"/>
                      <a:pt x="3732" y="909"/>
                    </a:cubicBezTo>
                    <a:cubicBezTo>
                      <a:pt x="3887" y="792"/>
                      <a:pt x="4020" y="651"/>
                      <a:pt x="4129" y="488"/>
                    </a:cubicBezTo>
                    <a:cubicBezTo>
                      <a:pt x="4146" y="464"/>
                      <a:pt x="4144" y="431"/>
                      <a:pt x="4125" y="408"/>
                    </a:cubicBezTo>
                    <a:cubicBezTo>
                      <a:pt x="4106" y="385"/>
                      <a:pt x="4074" y="378"/>
                      <a:pt x="4047" y="390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5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7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8" name="î$ļîḑê"/>
          <p:cNvGrpSpPr/>
          <p:nvPr/>
        </p:nvGrpSpPr>
        <p:grpSpPr>
          <a:xfrm>
            <a:off x="4069878" y="4164993"/>
            <a:ext cx="1594793" cy="1594793"/>
            <a:chOff x="4069878" y="3921153"/>
            <a:chExt cx="1594793" cy="1594793"/>
          </a:xfrm>
        </p:grpSpPr>
        <p:sp>
          <p:nvSpPr>
            <p:cNvPr id="39" name="îṥ1îḓè"/>
            <p:cNvSpPr/>
            <p:nvPr/>
          </p:nvSpPr>
          <p:spPr>
            <a:xfrm>
              <a:off x="4069878" y="3921153"/>
              <a:ext cx="1594793" cy="1594793"/>
            </a:xfrm>
            <a:prstGeom prst="roundRect">
              <a:avLst>
                <a:gd name="adj" fmla="val 4178"/>
              </a:avLst>
            </a:prstGeom>
            <a:solidFill>
              <a:schemeClr val="bg1"/>
            </a:solidFill>
            <a:ln w="3175" cap="rnd">
              <a:solidFill>
                <a:schemeClr val="bg1">
                  <a:lumMod val="75000"/>
                </a:schemeClr>
              </a:solidFill>
              <a:prstDash val="sysDot"/>
              <a:round/>
            </a:ln>
            <a:effectLst>
              <a:outerShdw blurRad="63500" dist="381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grpSp>
          <p:nvGrpSpPr>
            <p:cNvPr id="40" name="iṩ1ïḋè"/>
            <p:cNvGrpSpPr/>
            <p:nvPr/>
          </p:nvGrpSpPr>
          <p:grpSpPr>
            <a:xfrm>
              <a:off x="4587906" y="4141015"/>
              <a:ext cx="558736" cy="558736"/>
              <a:chOff x="4587906" y="4141015"/>
              <a:chExt cx="558736" cy="558736"/>
            </a:xfrm>
          </p:grpSpPr>
          <p:sp>
            <p:nvSpPr>
              <p:cNvPr id="41" name="îS1íḋè"/>
              <p:cNvSpPr/>
              <p:nvPr/>
            </p:nvSpPr>
            <p:spPr>
              <a:xfrm>
                <a:off x="4587906" y="4141015"/>
                <a:ext cx="558736" cy="558736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175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lnSpcReduction="10000"/>
              </a:bodyPr>
              <a:lstStyle/>
              <a:p>
                <a:pPr algn="ctr" defTabSz="914400"/>
                <a:endParaRPr lang="zh-CN" altLang="en-US" sz="2000" b="1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îṩ1iďé"/>
              <p:cNvSpPr/>
              <p:nvPr/>
            </p:nvSpPr>
            <p:spPr>
              <a:xfrm>
                <a:off x="4713366" y="4268766"/>
                <a:ext cx="307816" cy="303234"/>
              </a:xfrm>
              <a:custGeom>
                <a:avLst/>
                <a:gdLst>
                  <a:gd name="T0" fmla="*/ 4878 w 6724"/>
                  <a:gd name="T1" fmla="*/ 4322 h 6635"/>
                  <a:gd name="T2" fmla="*/ 4845 w 6724"/>
                  <a:gd name="T3" fmla="*/ 4381 h 6635"/>
                  <a:gd name="T4" fmla="*/ 4405 w 6724"/>
                  <a:gd name="T5" fmla="*/ 4860 h 6635"/>
                  <a:gd name="T6" fmla="*/ 3785 w 6724"/>
                  <a:gd name="T7" fmla="*/ 5026 h 6635"/>
                  <a:gd name="T8" fmla="*/ 3167 w 6724"/>
                  <a:gd name="T9" fmla="*/ 4860 h 6635"/>
                  <a:gd name="T10" fmla="*/ 2729 w 6724"/>
                  <a:gd name="T11" fmla="*/ 4413 h 6635"/>
                  <a:gd name="T12" fmla="*/ 2556 w 6724"/>
                  <a:gd name="T13" fmla="*/ 3975 h 6635"/>
                  <a:gd name="T14" fmla="*/ 6701 w 6724"/>
                  <a:gd name="T15" fmla="*/ 3975 h 6635"/>
                  <a:gd name="T16" fmla="*/ 6710 w 6724"/>
                  <a:gd name="T17" fmla="*/ 3869 h 6635"/>
                  <a:gd name="T18" fmla="*/ 6713 w 6724"/>
                  <a:gd name="T19" fmla="*/ 3637 h 6635"/>
                  <a:gd name="T20" fmla="*/ 6711 w 6724"/>
                  <a:gd name="T21" fmla="*/ 3512 h 6635"/>
                  <a:gd name="T22" fmla="*/ 6443 w 6724"/>
                  <a:gd name="T23" fmla="*/ 1990 h 6635"/>
                  <a:gd name="T24" fmla="*/ 6300 w 6724"/>
                  <a:gd name="T25" fmla="*/ 264 h 6635"/>
                  <a:gd name="T26" fmla="*/ 5331 w 6724"/>
                  <a:gd name="T27" fmla="*/ 30 h 6635"/>
                  <a:gd name="T28" fmla="*/ 3937 w 6724"/>
                  <a:gd name="T29" fmla="*/ 406 h 6635"/>
                  <a:gd name="T30" fmla="*/ 3738 w 6724"/>
                  <a:gd name="T31" fmla="*/ 395 h 6635"/>
                  <a:gd name="T32" fmla="*/ 1825 w 6724"/>
                  <a:gd name="T33" fmla="*/ 1049 h 6635"/>
                  <a:gd name="T34" fmla="*/ 355 w 6724"/>
                  <a:gd name="T35" fmla="*/ 2775 h 6635"/>
                  <a:gd name="T36" fmla="*/ 173 w 6724"/>
                  <a:gd name="T37" fmla="*/ 3230 h 6635"/>
                  <a:gd name="T38" fmla="*/ 540 w 6724"/>
                  <a:gd name="T39" fmla="*/ 2904 h 6635"/>
                  <a:gd name="T40" fmla="*/ 1635 w 6724"/>
                  <a:gd name="T41" fmla="*/ 2068 h 6635"/>
                  <a:gd name="T42" fmla="*/ 849 w 6724"/>
                  <a:gd name="T43" fmla="*/ 3090 h 6635"/>
                  <a:gd name="T44" fmla="*/ 811 w 6724"/>
                  <a:gd name="T45" fmla="*/ 3152 h 6635"/>
                  <a:gd name="T46" fmla="*/ 189 w 6724"/>
                  <a:gd name="T47" fmla="*/ 4457 h 6635"/>
                  <a:gd name="T48" fmla="*/ 0 w 6724"/>
                  <a:gd name="T49" fmla="*/ 5548 h 6635"/>
                  <a:gd name="T50" fmla="*/ 251 w 6724"/>
                  <a:gd name="T51" fmla="*/ 6307 h 6635"/>
                  <a:gd name="T52" fmla="*/ 1103 w 6724"/>
                  <a:gd name="T53" fmla="*/ 6635 h 6635"/>
                  <a:gd name="T54" fmla="*/ 2381 w 6724"/>
                  <a:gd name="T55" fmla="*/ 6285 h 6635"/>
                  <a:gd name="T56" fmla="*/ 3738 w 6724"/>
                  <a:gd name="T57" fmla="*/ 6584 h 6635"/>
                  <a:gd name="T58" fmla="*/ 5543 w 6724"/>
                  <a:gd name="T59" fmla="*/ 6000 h 6635"/>
                  <a:gd name="T60" fmla="*/ 6669 w 6724"/>
                  <a:gd name="T61" fmla="*/ 4476 h 6635"/>
                  <a:gd name="T62" fmla="*/ 6724 w 6724"/>
                  <a:gd name="T63" fmla="*/ 4322 h 6635"/>
                  <a:gd name="T64" fmla="*/ 4878 w 6724"/>
                  <a:gd name="T65" fmla="*/ 4322 h 6635"/>
                  <a:gd name="T66" fmla="*/ 4792 w 6724"/>
                  <a:gd name="T67" fmla="*/ 622 h 6635"/>
                  <a:gd name="T68" fmla="*/ 5755 w 6724"/>
                  <a:gd name="T69" fmla="*/ 522 h 6635"/>
                  <a:gd name="T70" fmla="*/ 6113 w 6724"/>
                  <a:gd name="T71" fmla="*/ 896 h 6635"/>
                  <a:gd name="T72" fmla="*/ 6009 w 6724"/>
                  <a:gd name="T73" fmla="*/ 1585 h 6635"/>
                  <a:gd name="T74" fmla="*/ 5940 w 6724"/>
                  <a:gd name="T75" fmla="*/ 1771 h 6635"/>
                  <a:gd name="T76" fmla="*/ 5813 w 6724"/>
                  <a:gd name="T77" fmla="*/ 1620 h 6635"/>
                  <a:gd name="T78" fmla="*/ 4786 w 6724"/>
                  <a:gd name="T79" fmla="*/ 832 h 6635"/>
                  <a:gd name="T80" fmla="*/ 4558 w 6724"/>
                  <a:gd name="T81" fmla="*/ 720 h 6635"/>
                  <a:gd name="T82" fmla="*/ 4792 w 6724"/>
                  <a:gd name="T83" fmla="*/ 622 h 6635"/>
                  <a:gd name="T84" fmla="*/ 2015 w 6724"/>
                  <a:gd name="T85" fmla="*/ 5931 h 6635"/>
                  <a:gd name="T86" fmla="*/ 1078 w 6724"/>
                  <a:gd name="T87" fmla="*/ 6220 h 6635"/>
                  <a:gd name="T88" fmla="*/ 613 w 6724"/>
                  <a:gd name="T89" fmla="*/ 6024 h 6635"/>
                  <a:gd name="T90" fmla="*/ 813 w 6724"/>
                  <a:gd name="T91" fmla="*/ 4439 h 6635"/>
                  <a:gd name="T92" fmla="*/ 934 w 6724"/>
                  <a:gd name="T93" fmla="*/ 4204 h 6635"/>
                  <a:gd name="T94" fmla="*/ 1025 w 6724"/>
                  <a:gd name="T95" fmla="*/ 4452 h 6635"/>
                  <a:gd name="T96" fmla="*/ 2027 w 6724"/>
                  <a:gd name="T97" fmla="*/ 5727 h 6635"/>
                  <a:gd name="T98" fmla="*/ 2214 w 6724"/>
                  <a:gd name="T99" fmla="*/ 5841 h 6635"/>
                  <a:gd name="T100" fmla="*/ 2015 w 6724"/>
                  <a:gd name="T101" fmla="*/ 5931 h 6635"/>
                  <a:gd name="T102" fmla="*/ 2308 w 6724"/>
                  <a:gd name="T103" fmla="*/ 3165 h 6635"/>
                  <a:gd name="T104" fmla="*/ 2314 w 6724"/>
                  <a:gd name="T105" fmla="*/ 3043 h 6635"/>
                  <a:gd name="T106" fmla="*/ 2791 w 6724"/>
                  <a:gd name="T107" fmla="*/ 2126 h 6635"/>
                  <a:gd name="T108" fmla="*/ 3732 w 6724"/>
                  <a:gd name="T109" fmla="*/ 1776 h 6635"/>
                  <a:gd name="T110" fmla="*/ 4672 w 6724"/>
                  <a:gd name="T111" fmla="*/ 2126 h 6635"/>
                  <a:gd name="T112" fmla="*/ 5091 w 6724"/>
                  <a:gd name="T113" fmla="*/ 3043 h 6635"/>
                  <a:gd name="T114" fmla="*/ 5098 w 6724"/>
                  <a:gd name="T115" fmla="*/ 3165 h 6635"/>
                  <a:gd name="T116" fmla="*/ 2308 w 6724"/>
                  <a:gd name="T117" fmla="*/ 3165 h 6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724" h="6635">
                    <a:moveTo>
                      <a:pt x="4878" y="4322"/>
                    </a:moveTo>
                    <a:lnTo>
                      <a:pt x="4845" y="4381"/>
                    </a:lnTo>
                    <a:cubicBezTo>
                      <a:pt x="4724" y="4594"/>
                      <a:pt x="4572" y="4759"/>
                      <a:pt x="4405" y="4860"/>
                    </a:cubicBezTo>
                    <a:cubicBezTo>
                      <a:pt x="4220" y="4970"/>
                      <a:pt x="4012" y="5026"/>
                      <a:pt x="3785" y="5026"/>
                    </a:cubicBezTo>
                    <a:cubicBezTo>
                      <a:pt x="3559" y="5026"/>
                      <a:pt x="3351" y="4970"/>
                      <a:pt x="3167" y="4860"/>
                    </a:cubicBezTo>
                    <a:cubicBezTo>
                      <a:pt x="2981" y="4749"/>
                      <a:pt x="2833" y="4597"/>
                      <a:pt x="2729" y="4413"/>
                    </a:cubicBezTo>
                    <a:cubicBezTo>
                      <a:pt x="2654" y="4264"/>
                      <a:pt x="2582" y="4122"/>
                      <a:pt x="2556" y="3975"/>
                    </a:cubicBezTo>
                    <a:lnTo>
                      <a:pt x="6701" y="3975"/>
                    </a:lnTo>
                    <a:lnTo>
                      <a:pt x="6710" y="3869"/>
                    </a:lnTo>
                    <a:cubicBezTo>
                      <a:pt x="6717" y="3797"/>
                      <a:pt x="6715" y="3719"/>
                      <a:pt x="6713" y="3637"/>
                    </a:cubicBezTo>
                    <a:cubicBezTo>
                      <a:pt x="6712" y="3596"/>
                      <a:pt x="6711" y="3554"/>
                      <a:pt x="6711" y="3512"/>
                    </a:cubicBezTo>
                    <a:cubicBezTo>
                      <a:pt x="6711" y="2976"/>
                      <a:pt x="6690" y="2457"/>
                      <a:pt x="6443" y="1990"/>
                    </a:cubicBezTo>
                    <a:cubicBezTo>
                      <a:pt x="6718" y="1224"/>
                      <a:pt x="6671" y="644"/>
                      <a:pt x="6300" y="264"/>
                    </a:cubicBezTo>
                    <a:cubicBezTo>
                      <a:pt x="6102" y="77"/>
                      <a:pt x="5784" y="0"/>
                      <a:pt x="5331" y="30"/>
                    </a:cubicBezTo>
                    <a:cubicBezTo>
                      <a:pt x="4911" y="57"/>
                      <a:pt x="4442" y="184"/>
                      <a:pt x="3937" y="406"/>
                    </a:cubicBezTo>
                    <a:cubicBezTo>
                      <a:pt x="3870" y="399"/>
                      <a:pt x="3804" y="395"/>
                      <a:pt x="3738" y="395"/>
                    </a:cubicBezTo>
                    <a:cubicBezTo>
                      <a:pt x="3044" y="395"/>
                      <a:pt x="2531" y="625"/>
                      <a:pt x="1825" y="1049"/>
                    </a:cubicBezTo>
                    <a:cubicBezTo>
                      <a:pt x="1287" y="1384"/>
                      <a:pt x="736" y="1826"/>
                      <a:pt x="355" y="2775"/>
                    </a:cubicBezTo>
                    <a:lnTo>
                      <a:pt x="173" y="3230"/>
                    </a:lnTo>
                    <a:lnTo>
                      <a:pt x="540" y="2904"/>
                    </a:lnTo>
                    <a:cubicBezTo>
                      <a:pt x="879" y="2603"/>
                      <a:pt x="1263" y="2312"/>
                      <a:pt x="1635" y="2068"/>
                    </a:cubicBezTo>
                    <a:cubicBezTo>
                      <a:pt x="1195" y="2522"/>
                      <a:pt x="1033" y="2788"/>
                      <a:pt x="849" y="3090"/>
                    </a:cubicBezTo>
                    <a:lnTo>
                      <a:pt x="811" y="3152"/>
                    </a:lnTo>
                    <a:cubicBezTo>
                      <a:pt x="523" y="3622"/>
                      <a:pt x="313" y="4061"/>
                      <a:pt x="189" y="4457"/>
                    </a:cubicBezTo>
                    <a:cubicBezTo>
                      <a:pt x="63" y="4855"/>
                      <a:pt x="0" y="5221"/>
                      <a:pt x="0" y="5548"/>
                    </a:cubicBezTo>
                    <a:cubicBezTo>
                      <a:pt x="0" y="5896"/>
                      <a:pt x="85" y="6152"/>
                      <a:pt x="251" y="6307"/>
                    </a:cubicBezTo>
                    <a:cubicBezTo>
                      <a:pt x="470" y="6525"/>
                      <a:pt x="755" y="6635"/>
                      <a:pt x="1103" y="6635"/>
                    </a:cubicBezTo>
                    <a:cubicBezTo>
                      <a:pt x="1462" y="6635"/>
                      <a:pt x="1889" y="6518"/>
                      <a:pt x="2381" y="6285"/>
                    </a:cubicBezTo>
                    <a:cubicBezTo>
                      <a:pt x="2806" y="6484"/>
                      <a:pt x="3262" y="6584"/>
                      <a:pt x="3738" y="6584"/>
                    </a:cubicBezTo>
                    <a:cubicBezTo>
                      <a:pt x="4402" y="6584"/>
                      <a:pt x="5009" y="6388"/>
                      <a:pt x="5543" y="6000"/>
                    </a:cubicBezTo>
                    <a:cubicBezTo>
                      <a:pt x="6066" y="5620"/>
                      <a:pt x="6445" y="5108"/>
                      <a:pt x="6669" y="4476"/>
                    </a:cubicBezTo>
                    <a:lnTo>
                      <a:pt x="6724" y="4322"/>
                    </a:lnTo>
                    <a:lnTo>
                      <a:pt x="4878" y="4322"/>
                    </a:lnTo>
                    <a:close/>
                    <a:moveTo>
                      <a:pt x="4792" y="622"/>
                    </a:moveTo>
                    <a:cubicBezTo>
                      <a:pt x="5296" y="408"/>
                      <a:pt x="5494" y="387"/>
                      <a:pt x="5755" y="522"/>
                    </a:cubicBezTo>
                    <a:cubicBezTo>
                      <a:pt x="5918" y="606"/>
                      <a:pt x="6046" y="739"/>
                      <a:pt x="6113" y="896"/>
                    </a:cubicBezTo>
                    <a:cubicBezTo>
                      <a:pt x="6184" y="1061"/>
                      <a:pt x="6153" y="1198"/>
                      <a:pt x="6009" y="1585"/>
                    </a:cubicBezTo>
                    <a:lnTo>
                      <a:pt x="5940" y="1771"/>
                    </a:lnTo>
                    <a:lnTo>
                      <a:pt x="5813" y="1620"/>
                    </a:lnTo>
                    <a:cubicBezTo>
                      <a:pt x="5413" y="1148"/>
                      <a:pt x="5339" y="1103"/>
                      <a:pt x="4786" y="832"/>
                    </a:cubicBezTo>
                    <a:lnTo>
                      <a:pt x="4558" y="720"/>
                    </a:lnTo>
                    <a:lnTo>
                      <a:pt x="4792" y="622"/>
                    </a:lnTo>
                    <a:close/>
                    <a:moveTo>
                      <a:pt x="2015" y="5931"/>
                    </a:moveTo>
                    <a:cubicBezTo>
                      <a:pt x="1616" y="6112"/>
                      <a:pt x="1319" y="6220"/>
                      <a:pt x="1078" y="6220"/>
                    </a:cubicBezTo>
                    <a:cubicBezTo>
                      <a:pt x="898" y="6220"/>
                      <a:pt x="749" y="6160"/>
                      <a:pt x="613" y="6024"/>
                    </a:cubicBezTo>
                    <a:cubicBezTo>
                      <a:pt x="235" y="5647"/>
                      <a:pt x="437" y="5174"/>
                      <a:pt x="813" y="4439"/>
                    </a:cubicBezTo>
                    <a:lnTo>
                      <a:pt x="934" y="4204"/>
                    </a:lnTo>
                    <a:lnTo>
                      <a:pt x="1025" y="4452"/>
                    </a:lnTo>
                    <a:cubicBezTo>
                      <a:pt x="1259" y="5092"/>
                      <a:pt x="1436" y="5366"/>
                      <a:pt x="2027" y="5727"/>
                    </a:cubicBezTo>
                    <a:lnTo>
                      <a:pt x="2214" y="5841"/>
                    </a:lnTo>
                    <a:lnTo>
                      <a:pt x="2015" y="5931"/>
                    </a:lnTo>
                    <a:close/>
                    <a:moveTo>
                      <a:pt x="2308" y="3165"/>
                    </a:moveTo>
                    <a:lnTo>
                      <a:pt x="2314" y="3043"/>
                    </a:lnTo>
                    <a:cubicBezTo>
                      <a:pt x="2333" y="2715"/>
                      <a:pt x="2493" y="2407"/>
                      <a:pt x="2791" y="2126"/>
                    </a:cubicBezTo>
                    <a:cubicBezTo>
                      <a:pt x="3041" y="1891"/>
                      <a:pt x="3348" y="1776"/>
                      <a:pt x="3732" y="1776"/>
                    </a:cubicBezTo>
                    <a:cubicBezTo>
                      <a:pt x="4114" y="1776"/>
                      <a:pt x="4422" y="1891"/>
                      <a:pt x="4672" y="2126"/>
                    </a:cubicBezTo>
                    <a:cubicBezTo>
                      <a:pt x="4930" y="2369"/>
                      <a:pt x="5070" y="2678"/>
                      <a:pt x="5091" y="3043"/>
                    </a:cubicBezTo>
                    <a:lnTo>
                      <a:pt x="5098" y="3165"/>
                    </a:lnTo>
                    <a:lnTo>
                      <a:pt x="2308" y="3165"/>
                    </a:lnTo>
                    <a:close/>
                  </a:path>
                </a:pathLst>
              </a:custGeom>
              <a:solidFill>
                <a:schemeClr val="bg1"/>
              </a:solidFill>
              <a:ln w="3175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8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43" name="í$líḑé"/>
          <p:cNvGrpSpPr/>
          <p:nvPr/>
        </p:nvGrpSpPr>
        <p:grpSpPr>
          <a:xfrm>
            <a:off x="1625128" y="4164993"/>
            <a:ext cx="1594793" cy="1594793"/>
            <a:chOff x="1625128" y="3921153"/>
            <a:chExt cx="1594793" cy="1594793"/>
          </a:xfrm>
        </p:grpSpPr>
        <p:sp>
          <p:nvSpPr>
            <p:cNvPr id="44" name="îSľíďè"/>
            <p:cNvSpPr/>
            <p:nvPr/>
          </p:nvSpPr>
          <p:spPr>
            <a:xfrm>
              <a:off x="1625128" y="3921153"/>
              <a:ext cx="1594793" cy="1594793"/>
            </a:xfrm>
            <a:prstGeom prst="roundRect">
              <a:avLst>
                <a:gd name="adj" fmla="val 4178"/>
              </a:avLst>
            </a:prstGeom>
            <a:solidFill>
              <a:schemeClr val="bg1"/>
            </a:solidFill>
            <a:ln w="3175" cap="rnd">
              <a:solidFill>
                <a:schemeClr val="bg1">
                  <a:lumMod val="75000"/>
                </a:schemeClr>
              </a:solidFill>
              <a:prstDash val="sysDot"/>
              <a:round/>
            </a:ln>
            <a:effectLst>
              <a:outerShdw blurRad="63500" dist="381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grpSp>
          <p:nvGrpSpPr>
            <p:cNvPr id="45" name="íśḻiďê"/>
            <p:cNvGrpSpPr/>
            <p:nvPr/>
          </p:nvGrpSpPr>
          <p:grpSpPr>
            <a:xfrm>
              <a:off x="2143156" y="4141015"/>
              <a:ext cx="558736" cy="558736"/>
              <a:chOff x="2143156" y="4141015"/>
              <a:chExt cx="558736" cy="558736"/>
            </a:xfrm>
          </p:grpSpPr>
          <p:sp>
            <p:nvSpPr>
              <p:cNvPr id="46" name="ïSḻíde"/>
              <p:cNvSpPr/>
              <p:nvPr/>
            </p:nvSpPr>
            <p:spPr>
              <a:xfrm>
                <a:off x="2143156" y="4141015"/>
                <a:ext cx="558736" cy="558736"/>
              </a:xfrm>
              <a:prstGeom prst="ellipse">
                <a:avLst/>
              </a:prstGeom>
              <a:solidFill>
                <a:srgbClr val="474864"/>
              </a:solidFill>
              <a:ln w="3175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lnSpcReduction="10000"/>
              </a:bodyPr>
              <a:lstStyle/>
              <a:p>
                <a:pPr algn="ctr" defTabSz="914400"/>
                <a:endParaRPr lang="zh-CN" altLang="en-US" sz="2000" b="1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îŝḷîḑe"/>
              <p:cNvSpPr/>
              <p:nvPr/>
            </p:nvSpPr>
            <p:spPr>
              <a:xfrm>
                <a:off x="2250858" y="4281498"/>
                <a:ext cx="343332" cy="277770"/>
              </a:xfrm>
              <a:custGeom>
                <a:avLst/>
                <a:gdLst>
                  <a:gd name="connsiteX0" fmla="*/ 188582 w 594496"/>
                  <a:gd name="connsiteY0" fmla="*/ 329337 h 480973"/>
                  <a:gd name="connsiteX1" fmla="*/ 168300 w 594496"/>
                  <a:gd name="connsiteY1" fmla="*/ 344705 h 480973"/>
                  <a:gd name="connsiteX2" fmla="*/ 178441 w 594496"/>
                  <a:gd name="connsiteY2" fmla="*/ 383845 h 480973"/>
                  <a:gd name="connsiteX3" fmla="*/ 223616 w 594496"/>
                  <a:gd name="connsiteY3" fmla="*/ 369110 h 480973"/>
                  <a:gd name="connsiteX4" fmla="*/ 213013 w 594496"/>
                  <a:gd name="connsiteY4" fmla="*/ 329510 h 480973"/>
                  <a:gd name="connsiteX5" fmla="*/ 188582 w 594496"/>
                  <a:gd name="connsiteY5" fmla="*/ 329337 h 480973"/>
                  <a:gd name="connsiteX6" fmla="*/ 250352 w 594496"/>
                  <a:gd name="connsiteY6" fmla="*/ 314315 h 480973"/>
                  <a:gd name="connsiteX7" fmla="*/ 233757 w 594496"/>
                  <a:gd name="connsiteY7" fmla="*/ 320301 h 480973"/>
                  <a:gd name="connsiteX8" fmla="*/ 238367 w 594496"/>
                  <a:gd name="connsiteY8" fmla="*/ 335036 h 480973"/>
                  <a:gd name="connsiteX9" fmla="*/ 254961 w 594496"/>
                  <a:gd name="connsiteY9" fmla="*/ 329049 h 480973"/>
                  <a:gd name="connsiteX10" fmla="*/ 250352 w 594496"/>
                  <a:gd name="connsiteY10" fmla="*/ 314315 h 480973"/>
                  <a:gd name="connsiteX11" fmla="*/ 223860 w 594496"/>
                  <a:gd name="connsiteY11" fmla="*/ 258951 h 480973"/>
                  <a:gd name="connsiteX12" fmla="*/ 259571 w 594496"/>
                  <a:gd name="connsiteY12" fmla="*/ 261822 h 480973"/>
                  <a:gd name="connsiteX13" fmla="*/ 313043 w 594496"/>
                  <a:gd name="connsiteY13" fmla="*/ 364505 h 480973"/>
                  <a:gd name="connsiteX14" fmla="*/ 186277 w 594496"/>
                  <a:gd name="connsiteY14" fmla="*/ 417919 h 480973"/>
                  <a:gd name="connsiteX15" fmla="*/ 139720 w 594496"/>
                  <a:gd name="connsiteY15" fmla="*/ 314315 h 480973"/>
                  <a:gd name="connsiteX16" fmla="*/ 223860 w 594496"/>
                  <a:gd name="connsiteY16" fmla="*/ 258951 h 480973"/>
                  <a:gd name="connsiteX17" fmla="*/ 226382 w 594496"/>
                  <a:gd name="connsiteY17" fmla="*/ 212086 h 480973"/>
                  <a:gd name="connsiteX18" fmla="*/ 59938 w 594496"/>
                  <a:gd name="connsiteY18" fmla="*/ 346530 h 480973"/>
                  <a:gd name="connsiteX19" fmla="*/ 249896 w 594496"/>
                  <a:gd name="connsiteY19" fmla="*/ 445981 h 480973"/>
                  <a:gd name="connsiteX20" fmla="*/ 416339 w 594496"/>
                  <a:gd name="connsiteY20" fmla="*/ 311538 h 480973"/>
                  <a:gd name="connsiteX21" fmla="*/ 226382 w 594496"/>
                  <a:gd name="connsiteY21" fmla="*/ 212086 h 480973"/>
                  <a:gd name="connsiteX22" fmla="*/ 420931 w 594496"/>
                  <a:gd name="connsiteY22" fmla="*/ 82261 h 480973"/>
                  <a:gd name="connsiteX23" fmla="*/ 493805 w 594496"/>
                  <a:gd name="connsiteY23" fmla="*/ 105741 h 480973"/>
                  <a:gd name="connsiteX24" fmla="*/ 509948 w 594496"/>
                  <a:gd name="connsiteY24" fmla="*/ 180783 h 480973"/>
                  <a:gd name="connsiteX25" fmla="*/ 485503 w 594496"/>
                  <a:gd name="connsiteY25" fmla="*/ 193214 h 480973"/>
                  <a:gd name="connsiteX26" fmla="*/ 472588 w 594496"/>
                  <a:gd name="connsiteY26" fmla="*/ 168813 h 480973"/>
                  <a:gd name="connsiteX27" fmla="*/ 464747 w 594496"/>
                  <a:gd name="connsiteY27" fmla="*/ 131983 h 480973"/>
                  <a:gd name="connsiteX28" fmla="*/ 429233 w 594496"/>
                  <a:gd name="connsiteY28" fmla="*/ 120473 h 480973"/>
                  <a:gd name="connsiteX29" fmla="*/ 406171 w 594496"/>
                  <a:gd name="connsiteY29" fmla="*/ 105741 h 480973"/>
                  <a:gd name="connsiteX30" fmla="*/ 420931 w 594496"/>
                  <a:gd name="connsiteY30" fmla="*/ 82261 h 480973"/>
                  <a:gd name="connsiteX31" fmla="*/ 249838 w 594496"/>
                  <a:gd name="connsiteY31" fmla="*/ 67995 h 480973"/>
                  <a:gd name="connsiteX32" fmla="*/ 283553 w 594496"/>
                  <a:gd name="connsiteY32" fmla="*/ 80405 h 480973"/>
                  <a:gd name="connsiteX33" fmla="*/ 290469 w 594496"/>
                  <a:gd name="connsiteY33" fmla="*/ 149929 h 480973"/>
                  <a:gd name="connsiteX34" fmla="*/ 304301 w 594496"/>
                  <a:gd name="connsiteY34" fmla="*/ 156375 h 480973"/>
                  <a:gd name="connsiteX35" fmla="*/ 437087 w 594496"/>
                  <a:gd name="connsiteY35" fmla="*/ 157295 h 480973"/>
                  <a:gd name="connsiteX36" fmla="*/ 437087 w 594496"/>
                  <a:gd name="connsiteY36" fmla="*/ 216230 h 480973"/>
                  <a:gd name="connsiteX37" fmla="*/ 446769 w 594496"/>
                  <a:gd name="connsiteY37" fmla="*/ 231424 h 480973"/>
                  <a:gd name="connsiteX38" fmla="*/ 518695 w 594496"/>
                  <a:gd name="connsiteY38" fmla="*/ 312458 h 480973"/>
                  <a:gd name="connsiteX39" fmla="*/ 249435 w 594496"/>
                  <a:gd name="connsiteY39" fmla="*/ 480973 h 480973"/>
                  <a:gd name="connsiteX40" fmla="*/ 0 w 594496"/>
                  <a:gd name="connsiteY40" fmla="*/ 323048 h 480973"/>
                  <a:gd name="connsiteX41" fmla="*/ 88524 w 594496"/>
                  <a:gd name="connsiteY41" fmla="*/ 156375 h 480973"/>
                  <a:gd name="connsiteX42" fmla="*/ 249838 w 594496"/>
                  <a:gd name="connsiteY42" fmla="*/ 67995 h 480973"/>
                  <a:gd name="connsiteX43" fmla="*/ 444588 w 594496"/>
                  <a:gd name="connsiteY43" fmla="*/ 161 h 480973"/>
                  <a:gd name="connsiteX44" fmla="*/ 553734 w 594496"/>
                  <a:gd name="connsiteY44" fmla="*/ 51888 h 480973"/>
                  <a:gd name="connsiteX45" fmla="*/ 586938 w 594496"/>
                  <a:gd name="connsiteY45" fmla="*/ 205653 h 480973"/>
                  <a:gd name="connsiteX46" fmla="*/ 558346 w 594496"/>
                  <a:gd name="connsiteY46" fmla="*/ 220385 h 480973"/>
                  <a:gd name="connsiteX47" fmla="*/ 543588 w 594496"/>
                  <a:gd name="connsiteY47" fmla="*/ 191842 h 480973"/>
                  <a:gd name="connsiteX48" fmla="*/ 520069 w 594496"/>
                  <a:gd name="connsiteY48" fmla="*/ 82273 h 480973"/>
                  <a:gd name="connsiteX49" fmla="*/ 413539 w 594496"/>
                  <a:gd name="connsiteY49" fmla="*/ 48205 h 480973"/>
                  <a:gd name="connsiteX50" fmla="*/ 386791 w 594496"/>
                  <a:gd name="connsiteY50" fmla="*/ 30711 h 480973"/>
                  <a:gd name="connsiteX51" fmla="*/ 404315 w 594496"/>
                  <a:gd name="connsiteY51" fmla="*/ 3549 h 480973"/>
                  <a:gd name="connsiteX52" fmla="*/ 444588 w 594496"/>
                  <a:gd name="connsiteY52" fmla="*/ 161 h 480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594496" h="480973">
                    <a:moveTo>
                      <a:pt x="188582" y="329337"/>
                    </a:moveTo>
                    <a:cubicBezTo>
                      <a:pt x="180515" y="332042"/>
                      <a:pt x="173140" y="337338"/>
                      <a:pt x="168300" y="344705"/>
                    </a:cubicBezTo>
                    <a:cubicBezTo>
                      <a:pt x="159080" y="359440"/>
                      <a:pt x="163229" y="376938"/>
                      <a:pt x="178441" y="383845"/>
                    </a:cubicBezTo>
                    <a:cubicBezTo>
                      <a:pt x="194114" y="390752"/>
                      <a:pt x="214396" y="384305"/>
                      <a:pt x="223616" y="369110"/>
                    </a:cubicBezTo>
                    <a:cubicBezTo>
                      <a:pt x="233296" y="353915"/>
                      <a:pt x="228225" y="336417"/>
                      <a:pt x="213013" y="329510"/>
                    </a:cubicBezTo>
                    <a:cubicBezTo>
                      <a:pt x="205407" y="326517"/>
                      <a:pt x="196649" y="326632"/>
                      <a:pt x="188582" y="329337"/>
                    </a:cubicBezTo>
                    <a:close/>
                    <a:moveTo>
                      <a:pt x="250352" y="314315"/>
                    </a:moveTo>
                    <a:cubicBezTo>
                      <a:pt x="244359" y="312012"/>
                      <a:pt x="237445" y="314775"/>
                      <a:pt x="233757" y="320301"/>
                    </a:cubicBezTo>
                    <a:cubicBezTo>
                      <a:pt x="230530" y="326287"/>
                      <a:pt x="232374" y="332733"/>
                      <a:pt x="238367" y="335036"/>
                    </a:cubicBezTo>
                    <a:cubicBezTo>
                      <a:pt x="243898" y="337798"/>
                      <a:pt x="251735" y="334575"/>
                      <a:pt x="254961" y="329049"/>
                    </a:cubicBezTo>
                    <a:cubicBezTo>
                      <a:pt x="258649" y="323063"/>
                      <a:pt x="256344" y="316157"/>
                      <a:pt x="250352" y="314315"/>
                    </a:cubicBezTo>
                    <a:close/>
                    <a:moveTo>
                      <a:pt x="223860" y="258951"/>
                    </a:moveTo>
                    <a:cubicBezTo>
                      <a:pt x="235716" y="257850"/>
                      <a:pt x="247816" y="258714"/>
                      <a:pt x="259571" y="261822"/>
                    </a:cubicBezTo>
                    <a:cubicBezTo>
                      <a:pt x="307973" y="274254"/>
                      <a:pt x="332865" y="319840"/>
                      <a:pt x="313043" y="364505"/>
                    </a:cubicBezTo>
                    <a:cubicBezTo>
                      <a:pt x="292761" y="409631"/>
                      <a:pt x="235140" y="434035"/>
                      <a:pt x="186277" y="417919"/>
                    </a:cubicBezTo>
                    <a:cubicBezTo>
                      <a:pt x="138798" y="402724"/>
                      <a:pt x="118976" y="356217"/>
                      <a:pt x="139720" y="314315"/>
                    </a:cubicBezTo>
                    <a:cubicBezTo>
                      <a:pt x="154932" y="283233"/>
                      <a:pt x="188294" y="262253"/>
                      <a:pt x="223860" y="258951"/>
                    </a:cubicBezTo>
                    <a:close/>
                    <a:moveTo>
                      <a:pt x="226382" y="212086"/>
                    </a:moveTo>
                    <a:cubicBezTo>
                      <a:pt x="128175" y="221755"/>
                      <a:pt x="53483" y="282071"/>
                      <a:pt x="59938" y="346530"/>
                    </a:cubicBezTo>
                    <a:cubicBezTo>
                      <a:pt x="66393" y="410989"/>
                      <a:pt x="151228" y="455650"/>
                      <a:pt x="249896" y="445981"/>
                    </a:cubicBezTo>
                    <a:cubicBezTo>
                      <a:pt x="348102" y="435852"/>
                      <a:pt x="422794" y="375997"/>
                      <a:pt x="416339" y="311538"/>
                    </a:cubicBezTo>
                    <a:cubicBezTo>
                      <a:pt x="409884" y="246617"/>
                      <a:pt x="325049" y="202417"/>
                      <a:pt x="226382" y="212086"/>
                    </a:cubicBezTo>
                    <a:close/>
                    <a:moveTo>
                      <a:pt x="420931" y="82261"/>
                    </a:moveTo>
                    <a:cubicBezTo>
                      <a:pt x="446759" y="76737"/>
                      <a:pt x="474894" y="85024"/>
                      <a:pt x="493805" y="105741"/>
                    </a:cubicBezTo>
                    <a:cubicBezTo>
                      <a:pt x="513176" y="126919"/>
                      <a:pt x="518250" y="155462"/>
                      <a:pt x="509948" y="180783"/>
                    </a:cubicBezTo>
                    <a:cubicBezTo>
                      <a:pt x="506719" y="190912"/>
                      <a:pt x="495650" y="196897"/>
                      <a:pt x="485503" y="193214"/>
                    </a:cubicBezTo>
                    <a:cubicBezTo>
                      <a:pt x="474894" y="189991"/>
                      <a:pt x="469360" y="178942"/>
                      <a:pt x="472588" y="168813"/>
                    </a:cubicBezTo>
                    <a:cubicBezTo>
                      <a:pt x="476739" y="156383"/>
                      <a:pt x="473972" y="142572"/>
                      <a:pt x="464747" y="131983"/>
                    </a:cubicBezTo>
                    <a:cubicBezTo>
                      <a:pt x="455523" y="121854"/>
                      <a:pt x="441686" y="118171"/>
                      <a:pt x="429233" y="120473"/>
                    </a:cubicBezTo>
                    <a:cubicBezTo>
                      <a:pt x="418624" y="122775"/>
                      <a:pt x="408016" y="116330"/>
                      <a:pt x="406171" y="105741"/>
                    </a:cubicBezTo>
                    <a:cubicBezTo>
                      <a:pt x="403865" y="95152"/>
                      <a:pt x="410322" y="84563"/>
                      <a:pt x="420931" y="82261"/>
                    </a:cubicBezTo>
                    <a:close/>
                    <a:moveTo>
                      <a:pt x="249838" y="67995"/>
                    </a:moveTo>
                    <a:cubicBezTo>
                      <a:pt x="263785" y="68232"/>
                      <a:pt x="275369" y="72232"/>
                      <a:pt x="283553" y="80405"/>
                    </a:cubicBezTo>
                    <a:cubicBezTo>
                      <a:pt x="298307" y="94678"/>
                      <a:pt x="299690" y="120001"/>
                      <a:pt x="290469" y="149929"/>
                    </a:cubicBezTo>
                    <a:cubicBezTo>
                      <a:pt x="285397" y="164662"/>
                      <a:pt x="304301" y="156375"/>
                      <a:pt x="304301" y="156375"/>
                    </a:cubicBezTo>
                    <a:cubicBezTo>
                      <a:pt x="364700" y="131051"/>
                      <a:pt x="417722" y="129670"/>
                      <a:pt x="437087" y="157295"/>
                    </a:cubicBezTo>
                    <a:cubicBezTo>
                      <a:pt x="447230" y="172029"/>
                      <a:pt x="446308" y="192288"/>
                      <a:pt x="437087" y="216230"/>
                    </a:cubicBezTo>
                    <a:cubicBezTo>
                      <a:pt x="432476" y="227280"/>
                      <a:pt x="438009" y="229121"/>
                      <a:pt x="446769" y="231424"/>
                    </a:cubicBezTo>
                    <a:cubicBezTo>
                      <a:pt x="480888" y="242013"/>
                      <a:pt x="518695" y="267797"/>
                      <a:pt x="518695" y="312458"/>
                    </a:cubicBezTo>
                    <a:cubicBezTo>
                      <a:pt x="518695" y="387047"/>
                      <a:pt x="411267" y="480973"/>
                      <a:pt x="249435" y="480973"/>
                    </a:cubicBezTo>
                    <a:cubicBezTo>
                      <a:pt x="125870" y="480973"/>
                      <a:pt x="0" y="421118"/>
                      <a:pt x="0" y="323048"/>
                    </a:cubicBezTo>
                    <a:cubicBezTo>
                      <a:pt x="0" y="271941"/>
                      <a:pt x="32735" y="212546"/>
                      <a:pt x="88524" y="156375"/>
                    </a:cubicBezTo>
                    <a:cubicBezTo>
                      <a:pt x="144889" y="100433"/>
                      <a:pt x="207997" y="67283"/>
                      <a:pt x="249838" y="67995"/>
                    </a:cubicBezTo>
                    <a:close/>
                    <a:moveTo>
                      <a:pt x="444588" y="161"/>
                    </a:moveTo>
                    <a:cubicBezTo>
                      <a:pt x="484991" y="1995"/>
                      <a:pt x="524680" y="19432"/>
                      <a:pt x="553734" y="51888"/>
                    </a:cubicBezTo>
                    <a:cubicBezTo>
                      <a:pt x="592933" y="95163"/>
                      <a:pt x="603540" y="154091"/>
                      <a:pt x="586938" y="205653"/>
                    </a:cubicBezTo>
                    <a:cubicBezTo>
                      <a:pt x="582787" y="217623"/>
                      <a:pt x="570336" y="224068"/>
                      <a:pt x="558346" y="220385"/>
                    </a:cubicBezTo>
                    <a:cubicBezTo>
                      <a:pt x="546355" y="216241"/>
                      <a:pt x="539899" y="203811"/>
                      <a:pt x="543588" y="191842"/>
                    </a:cubicBezTo>
                    <a:cubicBezTo>
                      <a:pt x="555579" y="155012"/>
                      <a:pt x="547739" y="113118"/>
                      <a:pt x="520069" y="82273"/>
                    </a:cubicBezTo>
                    <a:cubicBezTo>
                      <a:pt x="492398" y="51888"/>
                      <a:pt x="451355" y="39919"/>
                      <a:pt x="413539" y="48205"/>
                    </a:cubicBezTo>
                    <a:cubicBezTo>
                      <a:pt x="401548" y="50507"/>
                      <a:pt x="389097" y="42681"/>
                      <a:pt x="386791" y="30711"/>
                    </a:cubicBezTo>
                    <a:cubicBezTo>
                      <a:pt x="384024" y="18281"/>
                      <a:pt x="391864" y="6311"/>
                      <a:pt x="404315" y="3549"/>
                    </a:cubicBezTo>
                    <a:cubicBezTo>
                      <a:pt x="417574" y="672"/>
                      <a:pt x="431121" y="-450"/>
                      <a:pt x="444588" y="161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5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7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48" name="文本框 47"/>
          <p:cNvSpPr txBox="1"/>
          <p:nvPr/>
        </p:nvSpPr>
        <p:spPr>
          <a:xfrm>
            <a:off x="1611181" y="816110"/>
            <a:ext cx="2458697" cy="261610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/>
          <a:p>
            <a:r>
              <a:rPr lang="zh-CN" altLang="en-US" sz="1100" b="1" i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Microsoft YaHei" panose="020B0503020204020204" pitchFamily="34" charset="-122"/>
              </a:rPr>
              <a:t>请在此处输入所需使用文本内容</a:t>
            </a:r>
            <a:endParaRPr lang="zh-CN" altLang="en-US" sz="1100" b="1" i="1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49" name="TextBox 38"/>
          <p:cNvSpPr txBox="1"/>
          <p:nvPr/>
        </p:nvSpPr>
        <p:spPr>
          <a:xfrm>
            <a:off x="1611180" y="1187589"/>
            <a:ext cx="8692947" cy="4814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100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  <a:sym typeface="Microsoft YaHei" panose="020B0503020204020204" pitchFamily="34" charset="-122"/>
              </a:rPr>
              <a:t>请在此处输入所需使用文本内容，感谢使用千库网</a:t>
            </a:r>
            <a:r>
              <a:rPr lang="en-US" altLang="zh-CN" sz="1100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  <a:sym typeface="Microsoft YaHei" panose="020B0503020204020204" pitchFamily="34" charset="-122"/>
              </a:rPr>
              <a:t>PPT</a:t>
            </a:r>
            <a:r>
              <a:rPr lang="zh-CN" altLang="en-US" sz="1100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  <a:sym typeface="Microsoft YaHei" panose="020B0503020204020204" pitchFamily="34" charset="-122"/>
              </a:rPr>
              <a:t>模板。请在此处输入所需使用文本内容，感谢使用千库网</a:t>
            </a:r>
            <a:r>
              <a:rPr lang="en-US" altLang="zh-CN" sz="1100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  <a:sym typeface="Microsoft YaHei" panose="020B0503020204020204" pitchFamily="34" charset="-122"/>
              </a:rPr>
              <a:t>PPT</a:t>
            </a:r>
            <a:r>
              <a:rPr lang="zh-CN" altLang="en-US" sz="1100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  <a:sym typeface="Microsoft YaHei" panose="020B0503020204020204" pitchFamily="34" charset="-122"/>
              </a:rPr>
              <a:t>模板。请在此处输入所需使用文本内容。请在此处输入所需使用文本内容，感谢使用千库网</a:t>
            </a:r>
            <a:r>
              <a:rPr lang="en-US" altLang="zh-CN" sz="1100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  <a:sym typeface="Microsoft YaHei" panose="020B0503020204020204" pitchFamily="34" charset="-122"/>
              </a:rPr>
              <a:t>PPT</a:t>
            </a:r>
            <a:r>
              <a:rPr lang="zh-CN" altLang="en-US" sz="1100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  <a:sym typeface="Microsoft YaHei" panose="020B0503020204020204" pitchFamily="34" charset="-122"/>
              </a:rPr>
              <a:t>模板。</a:t>
            </a:r>
            <a:endParaRPr lang="zh-CN" altLang="en-US" sz="1100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Arial" panose="020B0604020202020204" pitchFamily="34" charset="0"/>
              <a:sym typeface="Microsoft YaHei" panose="020B0503020204020204" pitchFamily="3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4212255" y="2901406"/>
            <a:ext cx="1251597" cy="484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1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请在此处输入所需使用文本内容</a:t>
            </a:r>
            <a:endParaRPr lang="id-ID" altLang="zh-CN" sz="11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6671615" y="2901406"/>
            <a:ext cx="1251597" cy="484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1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请在此处输入所需使用文本内容</a:t>
            </a:r>
            <a:endParaRPr lang="id-ID" altLang="zh-CN" sz="11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9130976" y="2901406"/>
            <a:ext cx="1251597" cy="484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1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请在此处输入所需使用文本内容</a:t>
            </a:r>
            <a:endParaRPr lang="id-ID" altLang="zh-CN" sz="11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4212255" y="5086226"/>
            <a:ext cx="1251597" cy="484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1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请在此处输入所需使用文本内容</a:t>
            </a:r>
            <a:endParaRPr lang="id-ID" altLang="zh-CN" sz="11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6671615" y="5086226"/>
            <a:ext cx="1251597" cy="484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1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请在此处输入所需使用文本内容</a:t>
            </a:r>
            <a:endParaRPr lang="id-ID" altLang="zh-CN" sz="11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9130976" y="5086226"/>
            <a:ext cx="1251597" cy="484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1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请在此处输入所需使用文本内容</a:t>
            </a:r>
            <a:endParaRPr lang="id-ID" altLang="zh-CN" sz="11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1813321" y="5036556"/>
            <a:ext cx="1251597" cy="484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1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请在此处输入所需使用文本内容</a:t>
            </a:r>
            <a:endParaRPr lang="id-ID" altLang="zh-CN" sz="11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3998" y="168656"/>
            <a:ext cx="1665837" cy="408854"/>
            <a:chOff x="476728" y="849973"/>
            <a:chExt cx="5242754" cy="1015079"/>
          </a:xfrm>
        </p:grpSpPr>
        <p:sp>
          <p:nvSpPr>
            <p:cNvPr id="3" name="矩形 2"/>
            <p:cNvSpPr/>
            <p:nvPr/>
          </p:nvSpPr>
          <p:spPr>
            <a:xfrm>
              <a:off x="708212" y="849973"/>
              <a:ext cx="5011270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375388" y="948096"/>
              <a:ext cx="4344094" cy="9169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研究成果</a:t>
              </a:r>
              <a:endParaRPr lang="zh-CN" altLang="en-US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476728" y="849973"/>
              <a:ext cx="107576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447227" y="1798860"/>
            <a:ext cx="2185350" cy="3477800"/>
            <a:chOff x="735349" y="1560176"/>
            <a:chExt cx="2419318" cy="3850140"/>
          </a:xfrm>
        </p:grpSpPr>
        <p:sp>
          <p:nvSpPr>
            <p:cNvPr id="8" name="任意多边形 8"/>
            <p:cNvSpPr/>
            <p:nvPr/>
          </p:nvSpPr>
          <p:spPr bwMode="auto">
            <a:xfrm>
              <a:off x="738726" y="1560176"/>
              <a:ext cx="2415941" cy="3850140"/>
            </a:xfrm>
            <a:custGeom>
              <a:avLst/>
              <a:gdLst>
                <a:gd name="T0" fmla="*/ 2271713 w 21600"/>
                <a:gd name="T1" fmla="*/ 3620294 h 21600"/>
                <a:gd name="T2" fmla="*/ 2271713 w 21600"/>
                <a:gd name="T3" fmla="*/ 3620294 h 21600"/>
                <a:gd name="T4" fmla="*/ 2271713 w 21600"/>
                <a:gd name="T5" fmla="*/ 3620294 h 21600"/>
                <a:gd name="T6" fmla="*/ 2271713 w 21600"/>
                <a:gd name="T7" fmla="*/ 3620294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 cmpd="sng">
              <a:solidFill>
                <a:srgbClr val="203864"/>
              </a:solidFill>
              <a:prstDash val="solid"/>
              <a:miter lim="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b="1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9" name="任意多边形 9"/>
            <p:cNvSpPr/>
            <p:nvPr/>
          </p:nvSpPr>
          <p:spPr bwMode="auto">
            <a:xfrm>
              <a:off x="735349" y="4291825"/>
              <a:ext cx="1688289" cy="1114270"/>
            </a:xfrm>
            <a:custGeom>
              <a:avLst/>
              <a:gdLst>
                <a:gd name="T0" fmla="*/ 1587500 w 21600"/>
                <a:gd name="T1" fmla="*/ 1047750 h 21600"/>
                <a:gd name="T2" fmla="*/ 1587500 w 21600"/>
                <a:gd name="T3" fmla="*/ 1047750 h 21600"/>
                <a:gd name="T4" fmla="*/ 1587500 w 21600"/>
                <a:gd name="T5" fmla="*/ 1047750 h 21600"/>
                <a:gd name="T6" fmla="*/ 1587500 w 21600"/>
                <a:gd name="T7" fmla="*/ 104775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12216"/>
                  </a:lnTo>
                  <a:lnTo>
                    <a:pt x="21599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b="1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0" name="任意多边形 10"/>
            <p:cNvSpPr/>
            <p:nvPr/>
          </p:nvSpPr>
          <p:spPr bwMode="auto">
            <a:xfrm flipH="1">
              <a:off x="738726" y="3815728"/>
              <a:ext cx="2415941" cy="1594587"/>
            </a:xfrm>
            <a:custGeom>
              <a:avLst/>
              <a:gdLst>
                <a:gd name="T0" fmla="*/ 2271713 w 21600"/>
                <a:gd name="T1" fmla="*/ 1499394 h 21600"/>
                <a:gd name="T2" fmla="*/ 2271713 w 21600"/>
                <a:gd name="T3" fmla="*/ 1499394 h 21600"/>
                <a:gd name="T4" fmla="*/ 2271713 w 21600"/>
                <a:gd name="T5" fmla="*/ 1499394 h 21600"/>
                <a:gd name="T6" fmla="*/ 2271713 w 21600"/>
                <a:gd name="T7" fmla="*/ 1499394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12216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03864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b="1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1" name="任意多边形 19"/>
            <p:cNvSpPr/>
            <p:nvPr/>
          </p:nvSpPr>
          <p:spPr bwMode="auto">
            <a:xfrm>
              <a:off x="929502" y="4905517"/>
              <a:ext cx="2008220" cy="32415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txBody>
            <a:bodyPr wrap="none" lIns="0" tIns="0" rIns="0" bIns="0" anchor="ctr">
              <a:normAutofit/>
            </a:bodyPr>
            <a:lstStyle/>
            <a:p>
              <a:pPr defTabSz="584200">
                <a:defRPr/>
              </a:pPr>
              <a:r>
                <a:rPr lang="en-US" altLang="zh-CN" b="1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ADD THE TITLE</a:t>
              </a:r>
              <a:endParaRPr lang="zh-CN" altLang="en-US" b="1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2" name="任意多边形 522"/>
            <p:cNvSpPr/>
            <p:nvPr/>
          </p:nvSpPr>
          <p:spPr bwMode="auto">
            <a:xfrm>
              <a:off x="1048351" y="1987585"/>
              <a:ext cx="1540866" cy="32415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txBody>
            <a:bodyPr wrap="none" lIns="0" tIns="0" rIns="0" bIns="0" anchor="ctr">
              <a:normAutofit fontScale="70000" lnSpcReduction="20000"/>
            </a:bodyPr>
            <a:lstStyle/>
            <a:p>
              <a:pPr defTabSz="584200">
                <a:defRPr/>
              </a:pPr>
              <a:r>
                <a:rPr lang="en-US" sz="3200" b="1" dirty="0">
                  <a:solidFill>
                    <a:srgbClr val="4D4E4C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125,000</a:t>
              </a:r>
              <a:endParaRPr lang="en-US" sz="3200" b="1" dirty="0">
                <a:solidFill>
                  <a:srgbClr val="4D4E4C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4844945" y="1798860"/>
            <a:ext cx="2185350" cy="3477800"/>
            <a:chOff x="735349" y="1560176"/>
            <a:chExt cx="2419318" cy="3850140"/>
          </a:xfrm>
        </p:grpSpPr>
        <p:sp>
          <p:nvSpPr>
            <p:cNvPr id="14" name="任意多边形 8"/>
            <p:cNvSpPr/>
            <p:nvPr/>
          </p:nvSpPr>
          <p:spPr bwMode="auto">
            <a:xfrm>
              <a:off x="738726" y="1560176"/>
              <a:ext cx="2415941" cy="3850140"/>
            </a:xfrm>
            <a:custGeom>
              <a:avLst/>
              <a:gdLst>
                <a:gd name="T0" fmla="*/ 2271713 w 21600"/>
                <a:gd name="T1" fmla="*/ 3620294 h 21600"/>
                <a:gd name="T2" fmla="*/ 2271713 w 21600"/>
                <a:gd name="T3" fmla="*/ 3620294 h 21600"/>
                <a:gd name="T4" fmla="*/ 2271713 w 21600"/>
                <a:gd name="T5" fmla="*/ 3620294 h 21600"/>
                <a:gd name="T6" fmla="*/ 2271713 w 21600"/>
                <a:gd name="T7" fmla="*/ 3620294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 cmpd="sng">
              <a:solidFill>
                <a:srgbClr val="203864"/>
              </a:solidFill>
              <a:prstDash val="solid"/>
              <a:miter lim="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b="1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5" name="任意多边形 9"/>
            <p:cNvSpPr/>
            <p:nvPr/>
          </p:nvSpPr>
          <p:spPr bwMode="auto">
            <a:xfrm>
              <a:off x="735349" y="4291825"/>
              <a:ext cx="1688289" cy="1114270"/>
            </a:xfrm>
            <a:custGeom>
              <a:avLst/>
              <a:gdLst>
                <a:gd name="T0" fmla="*/ 1587500 w 21600"/>
                <a:gd name="T1" fmla="*/ 1047750 h 21600"/>
                <a:gd name="T2" fmla="*/ 1587500 w 21600"/>
                <a:gd name="T3" fmla="*/ 1047750 h 21600"/>
                <a:gd name="T4" fmla="*/ 1587500 w 21600"/>
                <a:gd name="T5" fmla="*/ 1047750 h 21600"/>
                <a:gd name="T6" fmla="*/ 1587500 w 21600"/>
                <a:gd name="T7" fmla="*/ 104775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12216"/>
                  </a:lnTo>
                  <a:lnTo>
                    <a:pt x="21599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b="1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6" name="任意多边形 10"/>
            <p:cNvSpPr/>
            <p:nvPr/>
          </p:nvSpPr>
          <p:spPr bwMode="auto">
            <a:xfrm flipH="1">
              <a:off x="738726" y="3815728"/>
              <a:ext cx="2415941" cy="1594587"/>
            </a:xfrm>
            <a:custGeom>
              <a:avLst/>
              <a:gdLst>
                <a:gd name="T0" fmla="*/ 2271713 w 21600"/>
                <a:gd name="T1" fmla="*/ 1499394 h 21600"/>
                <a:gd name="T2" fmla="*/ 2271713 w 21600"/>
                <a:gd name="T3" fmla="*/ 1499394 h 21600"/>
                <a:gd name="T4" fmla="*/ 2271713 w 21600"/>
                <a:gd name="T5" fmla="*/ 1499394 h 21600"/>
                <a:gd name="T6" fmla="*/ 2271713 w 21600"/>
                <a:gd name="T7" fmla="*/ 1499394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12216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03864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b="1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7" name="任意多边形 19"/>
            <p:cNvSpPr/>
            <p:nvPr/>
          </p:nvSpPr>
          <p:spPr bwMode="auto">
            <a:xfrm>
              <a:off x="929502" y="4905517"/>
              <a:ext cx="2008220" cy="32415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txBody>
            <a:bodyPr wrap="none" lIns="0" tIns="0" rIns="0" bIns="0" anchor="ctr">
              <a:normAutofit/>
            </a:bodyPr>
            <a:lstStyle/>
            <a:p>
              <a:pPr defTabSz="584200">
                <a:defRPr/>
              </a:pPr>
              <a:r>
                <a:rPr lang="en-US" altLang="zh-CN" b="1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ADD THE TITLE</a:t>
              </a:r>
              <a:endParaRPr lang="zh-CN" altLang="en-US" b="1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8" name="任意多边形 522"/>
            <p:cNvSpPr/>
            <p:nvPr/>
          </p:nvSpPr>
          <p:spPr bwMode="auto">
            <a:xfrm>
              <a:off x="1048351" y="1987585"/>
              <a:ext cx="1540866" cy="32415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txBody>
            <a:bodyPr wrap="none" lIns="0" tIns="0" rIns="0" bIns="0" anchor="ctr">
              <a:normAutofit fontScale="70000" lnSpcReduction="20000"/>
            </a:bodyPr>
            <a:lstStyle/>
            <a:p>
              <a:pPr defTabSz="584200">
                <a:defRPr/>
              </a:pPr>
              <a:r>
                <a:rPr lang="en-US" altLang="zh-CN" sz="3200" b="1" dirty="0">
                  <a:solidFill>
                    <a:srgbClr val="4D4E4C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8</a:t>
              </a:r>
              <a:r>
                <a:rPr lang="en-US" sz="3200" b="1" dirty="0">
                  <a:solidFill>
                    <a:srgbClr val="4D4E4C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,000</a:t>
              </a:r>
              <a:endParaRPr lang="en-US" sz="3200" b="1" dirty="0">
                <a:solidFill>
                  <a:srgbClr val="4D4E4C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8242663" y="1798860"/>
            <a:ext cx="2185350" cy="3477800"/>
            <a:chOff x="735349" y="1560176"/>
            <a:chExt cx="2419318" cy="3850140"/>
          </a:xfrm>
        </p:grpSpPr>
        <p:sp>
          <p:nvSpPr>
            <p:cNvPr id="20" name="任意多边形 8"/>
            <p:cNvSpPr/>
            <p:nvPr/>
          </p:nvSpPr>
          <p:spPr bwMode="auto">
            <a:xfrm>
              <a:off x="738726" y="1560176"/>
              <a:ext cx="2415941" cy="3850140"/>
            </a:xfrm>
            <a:custGeom>
              <a:avLst/>
              <a:gdLst>
                <a:gd name="T0" fmla="*/ 2271713 w 21600"/>
                <a:gd name="T1" fmla="*/ 3620294 h 21600"/>
                <a:gd name="T2" fmla="*/ 2271713 w 21600"/>
                <a:gd name="T3" fmla="*/ 3620294 h 21600"/>
                <a:gd name="T4" fmla="*/ 2271713 w 21600"/>
                <a:gd name="T5" fmla="*/ 3620294 h 21600"/>
                <a:gd name="T6" fmla="*/ 2271713 w 21600"/>
                <a:gd name="T7" fmla="*/ 3620294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 cmpd="sng">
              <a:solidFill>
                <a:srgbClr val="203864"/>
              </a:solidFill>
              <a:prstDash val="solid"/>
              <a:miter lim="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b="1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1" name="任意多边形 9"/>
            <p:cNvSpPr/>
            <p:nvPr/>
          </p:nvSpPr>
          <p:spPr bwMode="auto">
            <a:xfrm>
              <a:off x="735349" y="4291825"/>
              <a:ext cx="1688289" cy="1114270"/>
            </a:xfrm>
            <a:custGeom>
              <a:avLst/>
              <a:gdLst>
                <a:gd name="T0" fmla="*/ 1587500 w 21600"/>
                <a:gd name="T1" fmla="*/ 1047750 h 21600"/>
                <a:gd name="T2" fmla="*/ 1587500 w 21600"/>
                <a:gd name="T3" fmla="*/ 1047750 h 21600"/>
                <a:gd name="T4" fmla="*/ 1587500 w 21600"/>
                <a:gd name="T5" fmla="*/ 1047750 h 21600"/>
                <a:gd name="T6" fmla="*/ 1587500 w 21600"/>
                <a:gd name="T7" fmla="*/ 104775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12216"/>
                  </a:lnTo>
                  <a:lnTo>
                    <a:pt x="21599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03864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b="1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2" name="任意多边形 10"/>
            <p:cNvSpPr/>
            <p:nvPr/>
          </p:nvSpPr>
          <p:spPr bwMode="auto">
            <a:xfrm flipH="1">
              <a:off x="738726" y="3815728"/>
              <a:ext cx="2415941" cy="1594587"/>
            </a:xfrm>
            <a:custGeom>
              <a:avLst/>
              <a:gdLst>
                <a:gd name="T0" fmla="*/ 2271713 w 21600"/>
                <a:gd name="T1" fmla="*/ 1499394 h 21600"/>
                <a:gd name="T2" fmla="*/ 2271713 w 21600"/>
                <a:gd name="T3" fmla="*/ 1499394 h 21600"/>
                <a:gd name="T4" fmla="*/ 2271713 w 21600"/>
                <a:gd name="T5" fmla="*/ 1499394 h 21600"/>
                <a:gd name="T6" fmla="*/ 2271713 w 21600"/>
                <a:gd name="T7" fmla="*/ 1499394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12216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03864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b="1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3" name="任意多边形 19"/>
            <p:cNvSpPr/>
            <p:nvPr/>
          </p:nvSpPr>
          <p:spPr bwMode="auto">
            <a:xfrm>
              <a:off x="929502" y="4905517"/>
              <a:ext cx="2008220" cy="32415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txBody>
            <a:bodyPr wrap="none" lIns="0" tIns="0" rIns="0" bIns="0" anchor="ctr">
              <a:normAutofit/>
            </a:bodyPr>
            <a:lstStyle/>
            <a:p>
              <a:pPr defTabSz="584200">
                <a:defRPr/>
              </a:pPr>
              <a:r>
                <a:rPr lang="en-US" altLang="zh-CN" b="1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ADD THE TITLE</a:t>
              </a:r>
              <a:endParaRPr lang="zh-CN" altLang="en-US" b="1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4" name="任意多边形 522"/>
            <p:cNvSpPr/>
            <p:nvPr/>
          </p:nvSpPr>
          <p:spPr bwMode="auto">
            <a:xfrm>
              <a:off x="1048351" y="1987585"/>
              <a:ext cx="1540866" cy="32415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txBody>
            <a:bodyPr wrap="none" lIns="0" tIns="0" rIns="0" bIns="0" anchor="ctr">
              <a:normAutofit fontScale="70000" lnSpcReduction="20000"/>
            </a:bodyPr>
            <a:lstStyle/>
            <a:p>
              <a:pPr defTabSz="584200">
                <a:defRPr/>
              </a:pPr>
              <a:r>
                <a:rPr lang="en-US" altLang="zh-CN" sz="3200" b="1" dirty="0">
                  <a:solidFill>
                    <a:srgbClr val="4D4E4C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76</a:t>
              </a:r>
              <a:r>
                <a:rPr lang="en-US" sz="3200" b="1" dirty="0">
                  <a:solidFill>
                    <a:srgbClr val="4D4E4C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5,000</a:t>
              </a:r>
              <a:endParaRPr lang="en-US" sz="3200" b="1" dirty="0">
                <a:solidFill>
                  <a:srgbClr val="4D4E4C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25" name="Rectangle 26"/>
          <p:cNvSpPr>
            <a:spLocks noChangeArrowheads="1"/>
          </p:cNvSpPr>
          <p:nvPr/>
        </p:nvSpPr>
        <p:spPr bwMode="auto">
          <a:xfrm>
            <a:off x="1760877" y="2455527"/>
            <a:ext cx="1525018" cy="16332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请在此处输入所需使用文本内容，感谢使用千库网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模板。请在此处输入所需使用文本内容，感谢使用千库网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模板。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+mn-lt"/>
            </a:endParaRPr>
          </a:p>
        </p:txBody>
      </p:sp>
      <p:sp>
        <p:nvSpPr>
          <p:cNvPr id="26" name="Rectangle 26"/>
          <p:cNvSpPr>
            <a:spLocks noChangeArrowheads="1"/>
          </p:cNvSpPr>
          <p:nvPr/>
        </p:nvSpPr>
        <p:spPr bwMode="auto">
          <a:xfrm>
            <a:off x="5160151" y="2463374"/>
            <a:ext cx="1525018" cy="16332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请在此处输入所需使用文本内容，感谢使用千库网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模板。请在此处输入所需使用文本内容，感谢使用千库网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模板。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+mn-lt"/>
            </a:endParaRP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8559425" y="2463374"/>
            <a:ext cx="1525018" cy="16332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请在此处输入所需使用文本内容，感谢使用千库网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模板。请在此处输入所需使用文本内容，感谢使用千库网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模板。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3998" y="168656"/>
            <a:ext cx="1665837" cy="408854"/>
            <a:chOff x="476728" y="849973"/>
            <a:chExt cx="5242754" cy="1015079"/>
          </a:xfrm>
        </p:grpSpPr>
        <p:sp>
          <p:nvSpPr>
            <p:cNvPr id="3" name="矩形 2"/>
            <p:cNvSpPr/>
            <p:nvPr/>
          </p:nvSpPr>
          <p:spPr>
            <a:xfrm>
              <a:off x="708212" y="849973"/>
              <a:ext cx="5011270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375388" y="948096"/>
              <a:ext cx="4344094" cy="9169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研究成果</a:t>
              </a:r>
              <a:endParaRPr lang="zh-CN" altLang="en-US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476728" y="849973"/>
              <a:ext cx="107576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1" name="直接连接符 10"/>
          <p:cNvCxnSpPr/>
          <p:nvPr/>
        </p:nvCxnSpPr>
        <p:spPr>
          <a:xfrm>
            <a:off x="514692" y="4805706"/>
            <a:ext cx="3274540" cy="725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8487536" y="4717414"/>
            <a:ext cx="3349693" cy="725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04" t="7339" r="5186" b="37018"/>
          <a:stretch>
            <a:fillRect/>
          </a:stretch>
        </p:blipFill>
        <p:spPr>
          <a:xfrm>
            <a:off x="439539" y="2350488"/>
            <a:ext cx="3491939" cy="2308609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292" r="53370"/>
          <a:stretch>
            <a:fillRect/>
          </a:stretch>
        </p:blipFill>
        <p:spPr>
          <a:xfrm>
            <a:off x="8450631" y="2350488"/>
            <a:ext cx="3386598" cy="2213060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4394386" y="2829077"/>
            <a:ext cx="3593338" cy="2287217"/>
            <a:chOff x="6796755" y="2851680"/>
            <a:chExt cx="3593338" cy="2287217"/>
          </a:xfrm>
        </p:grpSpPr>
        <p:sp>
          <p:nvSpPr>
            <p:cNvPr id="17" name="TextBox 38"/>
            <p:cNvSpPr txBox="1"/>
            <p:nvPr/>
          </p:nvSpPr>
          <p:spPr>
            <a:xfrm>
              <a:off x="6796756" y="2851680"/>
              <a:ext cx="3593337" cy="175105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</a:t>
              </a:r>
              <a:endParaRPr lang="en-US" altLang="zh-CN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</a:t>
              </a:r>
              <a:endParaRPr lang="zh-CN" altLang="en-US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endParaRPr>
            </a:p>
            <a:p>
              <a:pPr>
                <a:lnSpc>
                  <a:spcPct val="150000"/>
                </a:lnSpc>
              </a:pPr>
              <a:endParaRPr lang="zh-CN" altLang="en-US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endParaRPr>
            </a:p>
          </p:txBody>
        </p:sp>
        <p:sp>
          <p:nvSpPr>
            <p:cNvPr id="18" name="TextBox 38"/>
            <p:cNvSpPr txBox="1"/>
            <p:nvPr/>
          </p:nvSpPr>
          <p:spPr>
            <a:xfrm>
              <a:off x="6796755" y="4403503"/>
              <a:ext cx="3593337" cy="73539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</a:t>
              </a:r>
              <a:endParaRPr lang="zh-CN" altLang="en-US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4304738" y="2270912"/>
            <a:ext cx="4277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5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Result of the Project</a:t>
            </a:r>
            <a:endParaRPr lang="zh-CN" altLang="en-US" dirty="0">
              <a:solidFill>
                <a:schemeClr val="accent5">
                  <a:lumMod val="50000"/>
                </a:schemeClr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965320" y="1177344"/>
            <a:ext cx="8109079" cy="491283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>
              <a:schemeClr val="accent1"/>
            </a:glow>
            <a:outerShdw blurRad="228600" dist="38100" dir="2700000" sx="103000" sy="103000" algn="tl" rotWithShape="0">
              <a:schemeClr val="bg2">
                <a:lumMod val="75000"/>
                <a:alpha val="40000"/>
              </a:schemeClr>
            </a:outerShdw>
            <a:reflection stA="45000" endPos="5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769179" y="2851680"/>
            <a:ext cx="1357450" cy="1132626"/>
            <a:chOff x="5129984" y="2324079"/>
            <a:chExt cx="1883505" cy="1571555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5300623" y="2352343"/>
              <a:ext cx="167404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5300623" y="3895633"/>
              <a:ext cx="1674040" cy="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 flipH="1">
              <a:off x="5129984" y="2324079"/>
              <a:ext cx="1883505" cy="811394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zh-CN" altLang="en-US" sz="3200" dirty="0">
                  <a:solidFill>
                    <a:schemeClr val="accent5">
                      <a:lumMod val="50000"/>
                    </a:schemeClr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研究</a:t>
              </a:r>
              <a:endParaRPr lang="en-US" altLang="zh-CN" sz="3200" dirty="0">
                <a:solidFill>
                  <a:schemeClr val="accent5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 flipH="1">
              <a:off x="5129984" y="3002897"/>
              <a:ext cx="1883505" cy="811394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zh-CN" altLang="en-US" sz="3200" dirty="0">
                  <a:solidFill>
                    <a:schemeClr val="accent5">
                      <a:lumMod val="50000"/>
                    </a:schemeClr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结论</a:t>
              </a:r>
              <a:endParaRPr lang="en-US" altLang="zh-CN" sz="3200" dirty="0">
                <a:solidFill>
                  <a:schemeClr val="accent5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</p:grp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93" r="32002"/>
          <a:stretch>
            <a:fillRect/>
          </a:stretch>
        </p:blipFill>
        <p:spPr>
          <a:xfrm>
            <a:off x="3864212" y="2064407"/>
            <a:ext cx="2030136" cy="3366341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6760897" y="2872050"/>
            <a:ext cx="3593338" cy="2287217"/>
            <a:chOff x="6796755" y="2851680"/>
            <a:chExt cx="3593338" cy="2287217"/>
          </a:xfrm>
        </p:grpSpPr>
        <p:sp>
          <p:nvSpPr>
            <p:cNvPr id="14" name="TextBox 38"/>
            <p:cNvSpPr txBox="1"/>
            <p:nvPr/>
          </p:nvSpPr>
          <p:spPr>
            <a:xfrm>
              <a:off x="6796756" y="2851680"/>
              <a:ext cx="3593337" cy="175105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</a:t>
              </a:r>
              <a:endParaRPr lang="en-US" altLang="zh-CN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</a:t>
              </a:r>
              <a:endParaRPr lang="zh-CN" altLang="en-US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endParaRPr>
            </a:p>
            <a:p>
              <a:pPr>
                <a:lnSpc>
                  <a:spcPct val="150000"/>
                </a:lnSpc>
              </a:pPr>
              <a:endParaRPr lang="zh-CN" altLang="en-US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endParaRPr>
            </a:p>
          </p:txBody>
        </p:sp>
        <p:sp>
          <p:nvSpPr>
            <p:cNvPr id="15" name="TextBox 38"/>
            <p:cNvSpPr txBox="1"/>
            <p:nvPr/>
          </p:nvSpPr>
          <p:spPr>
            <a:xfrm>
              <a:off x="6796755" y="4403503"/>
              <a:ext cx="3593337" cy="73539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</a:t>
              </a:r>
              <a:endParaRPr lang="zh-CN" altLang="en-US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6671249" y="2313885"/>
            <a:ext cx="4277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5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Summit of the Project</a:t>
            </a:r>
            <a:endParaRPr lang="en-US" altLang="zh-CN" dirty="0">
              <a:solidFill>
                <a:schemeClr val="accent5">
                  <a:lumMod val="50000"/>
                </a:schemeClr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3998" y="168656"/>
            <a:ext cx="1665837" cy="408854"/>
            <a:chOff x="476728" y="849973"/>
            <a:chExt cx="5242754" cy="1015079"/>
          </a:xfrm>
        </p:grpSpPr>
        <p:sp>
          <p:nvSpPr>
            <p:cNvPr id="3" name="矩形 2"/>
            <p:cNvSpPr/>
            <p:nvPr/>
          </p:nvSpPr>
          <p:spPr>
            <a:xfrm>
              <a:off x="708212" y="849973"/>
              <a:ext cx="5011270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375388" y="948096"/>
              <a:ext cx="4344094" cy="9169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研究总结</a:t>
              </a:r>
              <a:endParaRPr lang="zh-CN" altLang="en-US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476728" y="849973"/>
              <a:ext cx="107576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/>
          <p:cNvSpPr/>
          <p:nvPr/>
        </p:nvSpPr>
        <p:spPr>
          <a:xfrm>
            <a:off x="9375886" y="989856"/>
            <a:ext cx="1667435" cy="1667435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819835" y="2073057"/>
            <a:ext cx="1903983" cy="307777"/>
          </a:xfrm>
          <a:prstGeom prst="rect">
            <a:avLst/>
          </a:prstGeom>
          <a:solidFill>
            <a:srgbClr val="203864"/>
          </a:solidFill>
        </p:spPr>
        <p:txBody>
          <a:bodyPr wrap="none" rtlCol="0">
            <a:spAutoFit/>
          </a:bodyPr>
          <a:lstStyle/>
          <a:p>
            <a:r>
              <a:rPr lang="en-US" altLang="zh-CN" sz="1400" b="1" i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Click to add the title</a:t>
            </a:r>
            <a:endParaRPr lang="zh-CN" altLang="en-US" sz="1400" b="1" i="1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222377" y="1322357"/>
            <a:ext cx="5860758" cy="3907172"/>
          </a:xfrm>
          <a:prstGeom prst="rect">
            <a:avLst/>
          </a:prstGeom>
        </p:spPr>
      </p:pic>
      <p:sp>
        <p:nvSpPr>
          <p:cNvPr id="12" name="TextBox 38"/>
          <p:cNvSpPr txBox="1"/>
          <p:nvPr/>
        </p:nvSpPr>
        <p:spPr>
          <a:xfrm>
            <a:off x="1518964" y="2702114"/>
            <a:ext cx="2268070" cy="2258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请在此处输入所需使用文本内容，感谢使用千库网</a:t>
            </a:r>
            <a:r>
              <a:rPr lang="en-US" altLang="zh-CN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模板。请在此处输入所需使用文本内容，感谢使用千库网</a:t>
            </a:r>
            <a:r>
              <a:rPr lang="en-US" altLang="zh-CN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</a:t>
            </a:r>
            <a:endParaRPr lang="en-US" altLang="zh-CN" sz="11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Poppins Light" charset="0"/>
            </a:endParaRPr>
          </a:p>
          <a:p>
            <a:pPr algn="r">
              <a:lnSpc>
                <a:spcPct val="150000"/>
              </a:lnSpc>
            </a:pPr>
            <a:r>
              <a:rPr lang="zh-CN" altLang="en-US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请在此处输入所需使用文本内容，感谢使用千库网</a:t>
            </a:r>
            <a:r>
              <a:rPr lang="en-US" altLang="zh-CN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</a:t>
            </a:r>
            <a:endParaRPr lang="en-US" altLang="zh-CN" sz="11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Poppins Light" charset="0"/>
            </a:endParaRPr>
          </a:p>
          <a:p>
            <a:pPr algn="r">
              <a:lnSpc>
                <a:spcPct val="150000"/>
              </a:lnSpc>
            </a:pPr>
            <a:r>
              <a:rPr lang="zh-CN" altLang="en-US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请在此处输入所需使用文本内容，感谢使用千库网</a:t>
            </a:r>
            <a:r>
              <a:rPr lang="en-US" altLang="zh-CN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</a:t>
            </a:r>
            <a:endParaRPr lang="zh-CN" altLang="en-US" sz="11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Poppins Light" charset="0"/>
            </a:endParaRPr>
          </a:p>
          <a:p>
            <a:pPr algn="r">
              <a:lnSpc>
                <a:spcPct val="150000"/>
              </a:lnSpc>
            </a:pPr>
            <a:endParaRPr lang="zh-CN" altLang="en-US" sz="11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Poppins Light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3998" y="168656"/>
            <a:ext cx="1665837" cy="408854"/>
            <a:chOff x="476728" y="849973"/>
            <a:chExt cx="5242754" cy="1015079"/>
          </a:xfrm>
        </p:grpSpPr>
        <p:sp>
          <p:nvSpPr>
            <p:cNvPr id="3" name="矩形 2"/>
            <p:cNvSpPr/>
            <p:nvPr/>
          </p:nvSpPr>
          <p:spPr>
            <a:xfrm>
              <a:off x="708212" y="849973"/>
              <a:ext cx="5011270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375388" y="948096"/>
              <a:ext cx="4344094" cy="9169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研究总结</a:t>
              </a:r>
              <a:endParaRPr lang="zh-CN" altLang="en-US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476728" y="849973"/>
              <a:ext cx="107576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: 圆角 6"/>
          <p:cNvSpPr/>
          <p:nvPr/>
        </p:nvSpPr>
        <p:spPr>
          <a:xfrm>
            <a:off x="1891591" y="1821945"/>
            <a:ext cx="1944304" cy="3497279"/>
          </a:xfrm>
          <a:prstGeom prst="roundRect">
            <a:avLst/>
          </a:prstGeom>
          <a:noFill/>
          <a:ln>
            <a:solidFill>
              <a:srgbClr val="2630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2122853" y="3110250"/>
            <a:ext cx="1621254" cy="1186479"/>
            <a:chOff x="9438084" y="4374245"/>
            <a:chExt cx="661832" cy="484347"/>
          </a:xfrm>
          <a:solidFill>
            <a:srgbClr val="203864"/>
          </a:solidFill>
        </p:grpSpPr>
        <p:sp>
          <p:nvSpPr>
            <p:cNvPr id="9" name="任意多边形 85"/>
            <p:cNvSpPr/>
            <p:nvPr/>
          </p:nvSpPr>
          <p:spPr>
            <a:xfrm>
              <a:off x="9457655" y="4459517"/>
              <a:ext cx="526322" cy="399075"/>
            </a:xfrm>
            <a:custGeom>
              <a:avLst/>
              <a:gdLst>
                <a:gd name="connsiteX0" fmla="*/ 96105 w 628567"/>
                <a:gd name="connsiteY0" fmla="*/ 192304 h 476598"/>
                <a:gd name="connsiteX1" fmla="*/ 96105 w 628567"/>
                <a:gd name="connsiteY1" fmla="*/ 476598 h 476598"/>
                <a:gd name="connsiteX2" fmla="*/ 0 w 628567"/>
                <a:gd name="connsiteY2" fmla="*/ 476598 h 476598"/>
                <a:gd name="connsiteX3" fmla="*/ 0 w 628567"/>
                <a:gd name="connsiteY3" fmla="*/ 267440 h 476598"/>
                <a:gd name="connsiteX4" fmla="*/ 451079 w 628567"/>
                <a:gd name="connsiteY4" fmla="*/ 149738 h 476598"/>
                <a:gd name="connsiteX5" fmla="*/ 451079 w 628567"/>
                <a:gd name="connsiteY5" fmla="*/ 476598 h 476598"/>
                <a:gd name="connsiteX6" fmla="*/ 354974 w 628567"/>
                <a:gd name="connsiteY6" fmla="*/ 476598 h 476598"/>
                <a:gd name="connsiteX7" fmla="*/ 354974 w 628567"/>
                <a:gd name="connsiteY7" fmla="*/ 196833 h 476598"/>
                <a:gd name="connsiteX8" fmla="*/ 357633 w 628567"/>
                <a:gd name="connsiteY8" fmla="*/ 200277 h 476598"/>
                <a:gd name="connsiteX9" fmla="*/ 359009 w 628567"/>
                <a:gd name="connsiteY9" fmla="*/ 199214 h 476598"/>
                <a:gd name="connsiteX10" fmla="*/ 372907 w 628567"/>
                <a:gd name="connsiteY10" fmla="*/ 215687 h 476598"/>
                <a:gd name="connsiteX11" fmla="*/ 255352 w 628567"/>
                <a:gd name="connsiteY11" fmla="*/ 67803 h 476598"/>
                <a:gd name="connsiteX12" fmla="*/ 273592 w 628567"/>
                <a:gd name="connsiteY12" fmla="*/ 91427 h 476598"/>
                <a:gd name="connsiteX13" fmla="*/ 273592 w 628567"/>
                <a:gd name="connsiteY13" fmla="*/ 476598 h 476598"/>
                <a:gd name="connsiteX14" fmla="*/ 177487 w 628567"/>
                <a:gd name="connsiteY14" fmla="*/ 476598 h 476598"/>
                <a:gd name="connsiteX15" fmla="*/ 177487 w 628567"/>
                <a:gd name="connsiteY15" fmla="*/ 128679 h 476598"/>
                <a:gd name="connsiteX16" fmla="*/ 628567 w 628567"/>
                <a:gd name="connsiteY16" fmla="*/ 0 h 476598"/>
                <a:gd name="connsiteX17" fmla="*/ 628567 w 628567"/>
                <a:gd name="connsiteY17" fmla="*/ 476598 h 476598"/>
                <a:gd name="connsiteX18" fmla="*/ 532462 w 628567"/>
                <a:gd name="connsiteY18" fmla="*/ 476598 h 476598"/>
                <a:gd name="connsiteX19" fmla="*/ 532462 w 628567"/>
                <a:gd name="connsiteY19" fmla="*/ 81079 h 476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28567" h="476598">
                  <a:moveTo>
                    <a:pt x="96105" y="192304"/>
                  </a:moveTo>
                  <a:lnTo>
                    <a:pt x="96105" y="476598"/>
                  </a:lnTo>
                  <a:lnTo>
                    <a:pt x="0" y="476598"/>
                  </a:lnTo>
                  <a:lnTo>
                    <a:pt x="0" y="267440"/>
                  </a:lnTo>
                  <a:close/>
                  <a:moveTo>
                    <a:pt x="451079" y="149738"/>
                  </a:moveTo>
                  <a:lnTo>
                    <a:pt x="451079" y="476598"/>
                  </a:lnTo>
                  <a:lnTo>
                    <a:pt x="354974" y="476598"/>
                  </a:lnTo>
                  <a:lnTo>
                    <a:pt x="354974" y="196833"/>
                  </a:lnTo>
                  <a:lnTo>
                    <a:pt x="357633" y="200277"/>
                  </a:lnTo>
                  <a:lnTo>
                    <a:pt x="359009" y="199214"/>
                  </a:lnTo>
                  <a:lnTo>
                    <a:pt x="372907" y="215687"/>
                  </a:lnTo>
                  <a:close/>
                  <a:moveTo>
                    <a:pt x="255352" y="67803"/>
                  </a:moveTo>
                  <a:lnTo>
                    <a:pt x="273592" y="91427"/>
                  </a:lnTo>
                  <a:lnTo>
                    <a:pt x="273592" y="476598"/>
                  </a:lnTo>
                  <a:lnTo>
                    <a:pt x="177487" y="476598"/>
                  </a:lnTo>
                  <a:lnTo>
                    <a:pt x="177487" y="128679"/>
                  </a:lnTo>
                  <a:close/>
                  <a:moveTo>
                    <a:pt x="628567" y="0"/>
                  </a:moveTo>
                  <a:lnTo>
                    <a:pt x="628567" y="476598"/>
                  </a:lnTo>
                  <a:lnTo>
                    <a:pt x="532462" y="476598"/>
                  </a:lnTo>
                  <a:lnTo>
                    <a:pt x="532462" y="81079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0" name="任意多边形 86"/>
            <p:cNvSpPr/>
            <p:nvPr/>
          </p:nvSpPr>
          <p:spPr>
            <a:xfrm rot="13790841">
              <a:off x="9632549" y="4179780"/>
              <a:ext cx="272901" cy="661832"/>
            </a:xfrm>
            <a:custGeom>
              <a:avLst/>
              <a:gdLst>
                <a:gd name="connsiteX0" fmla="*/ 97660 w 325915"/>
                <a:gd name="connsiteY0" fmla="*/ 790400 h 790400"/>
                <a:gd name="connsiteX1" fmla="*/ 0 w 325915"/>
                <a:gd name="connsiteY1" fmla="*/ 664808 h 790400"/>
                <a:gd name="connsiteX2" fmla="*/ 70970 w 325915"/>
                <a:gd name="connsiteY2" fmla="*/ 664808 h 790400"/>
                <a:gd name="connsiteX3" fmla="*/ 70970 w 325915"/>
                <a:gd name="connsiteY3" fmla="*/ 320500 h 790400"/>
                <a:gd name="connsiteX4" fmla="*/ 92523 w 325915"/>
                <a:gd name="connsiteY4" fmla="*/ 320500 h 790400"/>
                <a:gd name="connsiteX5" fmla="*/ 92598 w 325915"/>
                <a:gd name="connsiteY5" fmla="*/ 318763 h 790400"/>
                <a:gd name="connsiteX6" fmla="*/ 259805 w 325915"/>
                <a:gd name="connsiteY6" fmla="*/ 326009 h 790400"/>
                <a:gd name="connsiteX7" fmla="*/ 271953 w 325915"/>
                <a:gd name="connsiteY7" fmla="*/ 0 h 790400"/>
                <a:gd name="connsiteX8" fmla="*/ 325915 w 325915"/>
                <a:gd name="connsiteY8" fmla="*/ 2011 h 790400"/>
                <a:gd name="connsiteX9" fmla="*/ 311729 w 325915"/>
                <a:gd name="connsiteY9" fmla="*/ 382747 h 790400"/>
                <a:gd name="connsiteX10" fmla="*/ 257766 w 325915"/>
                <a:gd name="connsiteY10" fmla="*/ 380736 h 790400"/>
                <a:gd name="connsiteX11" fmla="*/ 257794 w 325915"/>
                <a:gd name="connsiteY11" fmla="*/ 379973 h 790400"/>
                <a:gd name="connsiteX12" fmla="*/ 124349 w 325915"/>
                <a:gd name="connsiteY12" fmla="*/ 374190 h 790400"/>
                <a:gd name="connsiteX13" fmla="*/ 124349 w 325915"/>
                <a:gd name="connsiteY13" fmla="*/ 664808 h 790400"/>
                <a:gd name="connsiteX14" fmla="*/ 195319 w 325915"/>
                <a:gd name="connsiteY14" fmla="*/ 664808 h 7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5915" h="790400">
                  <a:moveTo>
                    <a:pt x="97660" y="790400"/>
                  </a:moveTo>
                  <a:lnTo>
                    <a:pt x="0" y="664808"/>
                  </a:lnTo>
                  <a:lnTo>
                    <a:pt x="70970" y="664808"/>
                  </a:lnTo>
                  <a:lnTo>
                    <a:pt x="70970" y="320500"/>
                  </a:lnTo>
                  <a:lnTo>
                    <a:pt x="92523" y="320500"/>
                  </a:lnTo>
                  <a:lnTo>
                    <a:pt x="92598" y="318763"/>
                  </a:lnTo>
                  <a:lnTo>
                    <a:pt x="259805" y="326009"/>
                  </a:lnTo>
                  <a:lnTo>
                    <a:pt x="271953" y="0"/>
                  </a:lnTo>
                  <a:lnTo>
                    <a:pt x="325915" y="2011"/>
                  </a:lnTo>
                  <a:lnTo>
                    <a:pt x="311729" y="382747"/>
                  </a:lnTo>
                  <a:lnTo>
                    <a:pt x="257766" y="380736"/>
                  </a:lnTo>
                  <a:lnTo>
                    <a:pt x="257794" y="379973"/>
                  </a:lnTo>
                  <a:lnTo>
                    <a:pt x="124349" y="374190"/>
                  </a:lnTo>
                  <a:lnTo>
                    <a:pt x="124349" y="664808"/>
                  </a:lnTo>
                  <a:lnTo>
                    <a:pt x="195319" y="664808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990023" y="1828576"/>
            <a:ext cx="6368390" cy="925477"/>
            <a:chOff x="877747" y="4994230"/>
            <a:chExt cx="7728945" cy="925477"/>
          </a:xfrm>
        </p:grpSpPr>
        <p:sp>
          <p:nvSpPr>
            <p:cNvPr id="12" name="文本框 11"/>
            <p:cNvSpPr txBox="1"/>
            <p:nvPr/>
          </p:nvSpPr>
          <p:spPr>
            <a:xfrm>
              <a:off x="877747" y="4994230"/>
              <a:ext cx="2983977" cy="281984"/>
            </a:xfrm>
            <a:prstGeom prst="rect">
              <a:avLst/>
            </a:prstGeom>
            <a:solidFill>
              <a:srgbClr val="203864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200" b="1" i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Microsoft YaHei" panose="020B0503020204020204" pitchFamily="34" charset="-122"/>
                </a:rPr>
                <a:t>请在此处输入所需使用文本内容</a:t>
              </a:r>
              <a:endParaRPr lang="zh-CN" altLang="en-US" sz="1200" b="1" i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13" name="TextBox 38"/>
            <p:cNvSpPr txBox="1"/>
            <p:nvPr/>
          </p:nvSpPr>
          <p:spPr>
            <a:xfrm>
              <a:off x="877747" y="5365709"/>
              <a:ext cx="7728945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just"/>
              <a:r>
                <a:rPr lang="zh-CN" altLang="en-US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请在此处输入所需使用文本内容，感谢使用千库网</a:t>
              </a:r>
              <a:r>
                <a:rPr lang="en-US" altLang="zh-CN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PPT</a:t>
              </a:r>
              <a:r>
                <a:rPr lang="zh-CN" altLang="en-US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模板。请在此处输入所需使用文本内容，感谢使用千库网</a:t>
              </a:r>
              <a:r>
                <a:rPr lang="en-US" altLang="zh-CN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PPT</a:t>
              </a:r>
              <a:r>
                <a:rPr lang="zh-CN" altLang="en-US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模板。请在此处输入所需使用文本内容。请在此处输入所需使用文本内容，感谢使用千库网</a:t>
              </a:r>
              <a:r>
                <a:rPr lang="en-US" altLang="zh-CN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PPT</a:t>
              </a:r>
              <a:r>
                <a:rPr lang="zh-CN" altLang="en-US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模板。</a:t>
              </a:r>
              <a:endParaRPr lang="zh-CN" altLang="en-US" sz="1200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  <a:sym typeface="Microsoft YaHei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990023" y="3102269"/>
            <a:ext cx="6368390" cy="925477"/>
            <a:chOff x="877747" y="4994230"/>
            <a:chExt cx="7728945" cy="925477"/>
          </a:xfrm>
        </p:grpSpPr>
        <p:sp>
          <p:nvSpPr>
            <p:cNvPr id="15" name="文本框 14"/>
            <p:cNvSpPr txBox="1"/>
            <p:nvPr/>
          </p:nvSpPr>
          <p:spPr>
            <a:xfrm>
              <a:off x="877747" y="4994230"/>
              <a:ext cx="2983977" cy="281984"/>
            </a:xfrm>
            <a:prstGeom prst="rect">
              <a:avLst/>
            </a:prstGeom>
            <a:solidFill>
              <a:srgbClr val="203864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200" b="1" i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Microsoft YaHei" panose="020B0503020204020204" pitchFamily="34" charset="-122"/>
                </a:rPr>
                <a:t>请在此处输入所需使用文本内容</a:t>
              </a:r>
              <a:endParaRPr lang="zh-CN" altLang="en-US" sz="1200" b="1" i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16" name="TextBox 38"/>
            <p:cNvSpPr txBox="1"/>
            <p:nvPr/>
          </p:nvSpPr>
          <p:spPr>
            <a:xfrm>
              <a:off x="877747" y="5365709"/>
              <a:ext cx="7728945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just"/>
              <a:r>
                <a:rPr lang="zh-CN" altLang="en-US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请在此处输入所需使用文本内容，感谢使用千库网</a:t>
              </a:r>
              <a:r>
                <a:rPr lang="en-US" altLang="zh-CN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PPT</a:t>
              </a:r>
              <a:r>
                <a:rPr lang="zh-CN" altLang="en-US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模板。请在此处输入所需使用文本内容，感谢使用千库网</a:t>
              </a:r>
              <a:r>
                <a:rPr lang="en-US" altLang="zh-CN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PPT</a:t>
              </a:r>
              <a:r>
                <a:rPr lang="zh-CN" altLang="en-US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模板。请在此处输入所需使用文本内容。请在此处输入所需使用文本内容，感谢使用千库网</a:t>
              </a:r>
              <a:r>
                <a:rPr lang="en-US" altLang="zh-CN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PPT</a:t>
              </a:r>
              <a:r>
                <a:rPr lang="zh-CN" altLang="en-US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模板。</a:t>
              </a:r>
              <a:endParaRPr lang="zh-CN" altLang="en-US" sz="1200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  <a:sym typeface="Microsoft YaHei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990023" y="4375962"/>
            <a:ext cx="6368390" cy="948288"/>
            <a:chOff x="877747" y="4994230"/>
            <a:chExt cx="7728945" cy="948288"/>
          </a:xfrm>
        </p:grpSpPr>
        <p:sp>
          <p:nvSpPr>
            <p:cNvPr id="18" name="文本框 17"/>
            <p:cNvSpPr txBox="1"/>
            <p:nvPr/>
          </p:nvSpPr>
          <p:spPr>
            <a:xfrm>
              <a:off x="877747" y="4994230"/>
              <a:ext cx="2983977" cy="281984"/>
            </a:xfrm>
            <a:prstGeom prst="rect">
              <a:avLst/>
            </a:prstGeom>
            <a:solidFill>
              <a:srgbClr val="203864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200" b="1" i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Microsoft YaHei" panose="020B0503020204020204" pitchFamily="34" charset="-122"/>
                </a:rPr>
                <a:t>请在此处输入所需使用文本内容</a:t>
              </a:r>
              <a:endParaRPr lang="zh-CN" altLang="en-US" sz="1200" b="1" i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19" name="TextBox 38"/>
            <p:cNvSpPr txBox="1"/>
            <p:nvPr/>
          </p:nvSpPr>
          <p:spPr>
            <a:xfrm>
              <a:off x="877747" y="5388520"/>
              <a:ext cx="7728945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just"/>
              <a:r>
                <a:rPr lang="zh-CN" altLang="en-US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请在此处输入所需使用文本内容，感谢使用千库网</a:t>
              </a:r>
              <a:r>
                <a:rPr lang="en-US" altLang="zh-CN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PPT</a:t>
              </a:r>
              <a:r>
                <a:rPr lang="zh-CN" altLang="en-US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模板。请在此处输入所需使用文本内容，感谢使用千库网</a:t>
              </a:r>
              <a:r>
                <a:rPr lang="en-US" altLang="zh-CN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PPT</a:t>
              </a:r>
              <a:r>
                <a:rPr lang="zh-CN" altLang="en-US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模板。请在此处输入所需使用文本内容。请在此处输入所需使用文本内容，感谢使用千库网</a:t>
              </a:r>
              <a:r>
                <a:rPr lang="en-US" altLang="zh-CN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PPT</a:t>
              </a:r>
              <a:r>
                <a:rPr lang="zh-CN" altLang="en-US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模板。</a:t>
              </a:r>
              <a:endParaRPr lang="zh-CN" altLang="en-US" sz="1200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  <a:sym typeface="Microsoft YaHei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3998" y="168656"/>
            <a:ext cx="1665837" cy="408854"/>
            <a:chOff x="476728" y="849973"/>
            <a:chExt cx="5242754" cy="1015079"/>
          </a:xfrm>
        </p:grpSpPr>
        <p:sp>
          <p:nvSpPr>
            <p:cNvPr id="3" name="矩形 2"/>
            <p:cNvSpPr/>
            <p:nvPr/>
          </p:nvSpPr>
          <p:spPr>
            <a:xfrm>
              <a:off x="708212" y="849973"/>
              <a:ext cx="5011270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375388" y="948096"/>
              <a:ext cx="4344094" cy="9169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研究总结</a:t>
              </a:r>
              <a:endParaRPr lang="zh-CN" altLang="en-US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476728" y="849973"/>
              <a:ext cx="107576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719956" y="1851669"/>
            <a:ext cx="3989882" cy="2991604"/>
            <a:chOff x="5895323" y="1465867"/>
            <a:chExt cx="4607090" cy="3454385"/>
          </a:xfrm>
        </p:grpSpPr>
        <p:sp>
          <p:nvSpPr>
            <p:cNvPr id="8" name="Freeform 15"/>
            <p:cNvSpPr>
              <a:spLocks noChangeAspect="1" noEditPoints="1"/>
            </p:cNvSpPr>
            <p:nvPr/>
          </p:nvSpPr>
          <p:spPr bwMode="auto">
            <a:xfrm>
              <a:off x="7895728" y="3002396"/>
              <a:ext cx="684501" cy="498619"/>
            </a:xfrm>
            <a:custGeom>
              <a:avLst/>
              <a:gdLst>
                <a:gd name="T0" fmla="*/ 275 w 326"/>
                <a:gd name="T1" fmla="*/ 25 h 237"/>
                <a:gd name="T2" fmla="*/ 49 w 326"/>
                <a:gd name="T3" fmla="*/ 163 h 237"/>
                <a:gd name="T4" fmla="*/ 162 w 326"/>
                <a:gd name="T5" fmla="*/ 127 h 237"/>
                <a:gd name="T6" fmla="*/ 222 w 326"/>
                <a:gd name="T7" fmla="*/ 134 h 237"/>
                <a:gd name="T8" fmla="*/ 162 w 326"/>
                <a:gd name="T9" fmla="*/ 127 h 237"/>
                <a:gd name="T10" fmla="*/ 162 w 326"/>
                <a:gd name="T11" fmla="*/ 116 h 237"/>
                <a:gd name="T12" fmla="*/ 222 w 326"/>
                <a:gd name="T13" fmla="*/ 108 h 237"/>
                <a:gd name="T14" fmla="*/ 162 w 326"/>
                <a:gd name="T15" fmla="*/ 86 h 237"/>
                <a:gd name="T16" fmla="*/ 263 w 326"/>
                <a:gd name="T17" fmla="*/ 94 h 237"/>
                <a:gd name="T18" fmla="*/ 162 w 326"/>
                <a:gd name="T19" fmla="*/ 86 h 237"/>
                <a:gd name="T20" fmla="*/ 162 w 326"/>
                <a:gd name="T21" fmla="*/ 74 h 237"/>
                <a:gd name="T22" fmla="*/ 263 w 326"/>
                <a:gd name="T23" fmla="*/ 66 h 237"/>
                <a:gd name="T24" fmla="*/ 162 w 326"/>
                <a:gd name="T25" fmla="*/ 45 h 237"/>
                <a:gd name="T26" fmla="*/ 263 w 326"/>
                <a:gd name="T27" fmla="*/ 53 h 237"/>
                <a:gd name="T28" fmla="*/ 162 w 326"/>
                <a:gd name="T29" fmla="*/ 45 h 237"/>
                <a:gd name="T30" fmla="*/ 93 w 326"/>
                <a:gd name="T31" fmla="*/ 43 h 237"/>
                <a:gd name="T32" fmla="*/ 91 w 326"/>
                <a:gd name="T33" fmla="*/ 44 h 237"/>
                <a:gd name="T34" fmla="*/ 90 w 326"/>
                <a:gd name="T35" fmla="*/ 44 h 237"/>
                <a:gd name="T36" fmla="*/ 89 w 326"/>
                <a:gd name="T37" fmla="*/ 45 h 237"/>
                <a:gd name="T38" fmla="*/ 88 w 326"/>
                <a:gd name="T39" fmla="*/ 45 h 237"/>
                <a:gd name="T40" fmla="*/ 88 w 326"/>
                <a:gd name="T41" fmla="*/ 45 h 237"/>
                <a:gd name="T42" fmla="*/ 87 w 326"/>
                <a:gd name="T43" fmla="*/ 46 h 237"/>
                <a:gd name="T44" fmla="*/ 87 w 326"/>
                <a:gd name="T45" fmla="*/ 46 h 237"/>
                <a:gd name="T46" fmla="*/ 86 w 326"/>
                <a:gd name="T47" fmla="*/ 47 h 237"/>
                <a:gd name="T48" fmla="*/ 85 w 326"/>
                <a:gd name="T49" fmla="*/ 47 h 237"/>
                <a:gd name="T50" fmla="*/ 85 w 326"/>
                <a:gd name="T51" fmla="*/ 47 h 237"/>
                <a:gd name="T52" fmla="*/ 84 w 326"/>
                <a:gd name="T53" fmla="*/ 48 h 237"/>
                <a:gd name="T54" fmla="*/ 84 w 326"/>
                <a:gd name="T55" fmla="*/ 48 h 237"/>
                <a:gd name="T56" fmla="*/ 83 w 326"/>
                <a:gd name="T57" fmla="*/ 49 h 237"/>
                <a:gd name="T58" fmla="*/ 83 w 326"/>
                <a:gd name="T59" fmla="*/ 49 h 237"/>
                <a:gd name="T60" fmla="*/ 82 w 326"/>
                <a:gd name="T61" fmla="*/ 50 h 237"/>
                <a:gd name="T62" fmla="*/ 82 w 326"/>
                <a:gd name="T63" fmla="*/ 50 h 237"/>
                <a:gd name="T64" fmla="*/ 72 w 326"/>
                <a:gd name="T65" fmla="*/ 69 h 237"/>
                <a:gd name="T66" fmla="*/ 144 w 326"/>
                <a:gd name="T67" fmla="*/ 105 h 237"/>
                <a:gd name="T68" fmla="*/ 93 w 326"/>
                <a:gd name="T69" fmla="*/ 43 h 237"/>
                <a:gd name="T70" fmla="*/ 80 w 326"/>
                <a:gd name="T71" fmla="*/ 69 h 237"/>
                <a:gd name="T72" fmla="*/ 106 w 326"/>
                <a:gd name="T73" fmla="*/ 102 h 237"/>
                <a:gd name="T74" fmla="*/ 132 w 326"/>
                <a:gd name="T75" fmla="*/ 71 h 237"/>
                <a:gd name="T76" fmla="*/ 113 w 326"/>
                <a:gd name="T77" fmla="*/ 64 h 237"/>
                <a:gd name="T78" fmla="*/ 109 w 326"/>
                <a:gd name="T79" fmla="*/ 72 h 237"/>
                <a:gd name="T80" fmla="*/ 106 w 326"/>
                <a:gd name="T81" fmla="*/ 72 h 237"/>
                <a:gd name="T82" fmla="*/ 116 w 326"/>
                <a:gd name="T83" fmla="*/ 77 h 237"/>
                <a:gd name="T84" fmla="*/ 116 w 326"/>
                <a:gd name="T85" fmla="*/ 84 h 237"/>
                <a:gd name="T86" fmla="*/ 116 w 326"/>
                <a:gd name="T87" fmla="*/ 77 h 237"/>
                <a:gd name="T88" fmla="*/ 91 w 326"/>
                <a:gd name="T89" fmla="*/ 81 h 237"/>
                <a:gd name="T90" fmla="*/ 98 w 326"/>
                <a:gd name="T91" fmla="*/ 81 h 237"/>
                <a:gd name="T92" fmla="*/ 148 w 326"/>
                <a:gd name="T93" fmla="*/ 149 h 237"/>
                <a:gd name="T94" fmla="*/ 93 w 326"/>
                <a:gd name="T95" fmla="*/ 142 h 237"/>
                <a:gd name="T96" fmla="*/ 63 w 326"/>
                <a:gd name="T97" fmla="*/ 149 h 237"/>
                <a:gd name="T98" fmla="*/ 145 w 326"/>
                <a:gd name="T99" fmla="*/ 199 h 237"/>
                <a:gd name="T100" fmla="*/ 191 w 326"/>
                <a:gd name="T101" fmla="*/ 219 h 237"/>
                <a:gd name="T102" fmla="*/ 145 w 326"/>
                <a:gd name="T103" fmla="*/ 199 h 237"/>
                <a:gd name="T104" fmla="*/ 26 w 326"/>
                <a:gd name="T105" fmla="*/ 24 h 237"/>
                <a:gd name="T106" fmla="*/ 43 w 326"/>
                <a:gd name="T107" fmla="*/ 182 h 237"/>
                <a:gd name="T108" fmla="*/ 0 w 326"/>
                <a:gd name="T109" fmla="*/ 216 h 237"/>
                <a:gd name="T110" fmla="*/ 326 w 326"/>
                <a:gd name="T111" fmla="*/ 237 h 237"/>
                <a:gd name="T112" fmla="*/ 279 w 326"/>
                <a:gd name="T113" fmla="*/ 182 h 237"/>
                <a:gd name="T114" fmla="*/ 298 w 326"/>
                <a:gd name="T115" fmla="*/ 24 h 237"/>
                <a:gd name="T116" fmla="*/ 50 w 326"/>
                <a:gd name="T117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26" h="237">
                  <a:moveTo>
                    <a:pt x="49" y="25"/>
                  </a:moveTo>
                  <a:cubicBezTo>
                    <a:pt x="275" y="25"/>
                    <a:pt x="275" y="25"/>
                    <a:pt x="275" y="25"/>
                  </a:cubicBezTo>
                  <a:cubicBezTo>
                    <a:pt x="275" y="163"/>
                    <a:pt x="275" y="163"/>
                    <a:pt x="275" y="163"/>
                  </a:cubicBezTo>
                  <a:cubicBezTo>
                    <a:pt x="49" y="163"/>
                    <a:pt x="49" y="163"/>
                    <a:pt x="49" y="163"/>
                  </a:cubicBezTo>
                  <a:cubicBezTo>
                    <a:pt x="49" y="25"/>
                    <a:pt x="49" y="25"/>
                    <a:pt x="49" y="25"/>
                  </a:cubicBezTo>
                  <a:close/>
                  <a:moveTo>
                    <a:pt x="162" y="127"/>
                  </a:moveTo>
                  <a:cubicBezTo>
                    <a:pt x="162" y="134"/>
                    <a:pt x="162" y="134"/>
                    <a:pt x="162" y="134"/>
                  </a:cubicBezTo>
                  <a:cubicBezTo>
                    <a:pt x="222" y="134"/>
                    <a:pt x="222" y="134"/>
                    <a:pt x="222" y="134"/>
                  </a:cubicBezTo>
                  <a:cubicBezTo>
                    <a:pt x="222" y="127"/>
                    <a:pt x="222" y="127"/>
                    <a:pt x="222" y="127"/>
                  </a:cubicBezTo>
                  <a:cubicBezTo>
                    <a:pt x="162" y="127"/>
                    <a:pt x="162" y="127"/>
                    <a:pt x="162" y="127"/>
                  </a:cubicBezTo>
                  <a:close/>
                  <a:moveTo>
                    <a:pt x="162" y="108"/>
                  </a:moveTo>
                  <a:cubicBezTo>
                    <a:pt x="162" y="116"/>
                    <a:pt x="162" y="116"/>
                    <a:pt x="162" y="116"/>
                  </a:cubicBezTo>
                  <a:cubicBezTo>
                    <a:pt x="222" y="116"/>
                    <a:pt x="222" y="116"/>
                    <a:pt x="222" y="116"/>
                  </a:cubicBezTo>
                  <a:cubicBezTo>
                    <a:pt x="222" y="108"/>
                    <a:pt x="222" y="108"/>
                    <a:pt x="222" y="108"/>
                  </a:cubicBezTo>
                  <a:cubicBezTo>
                    <a:pt x="162" y="108"/>
                    <a:pt x="162" y="108"/>
                    <a:pt x="162" y="108"/>
                  </a:cubicBezTo>
                  <a:close/>
                  <a:moveTo>
                    <a:pt x="162" y="86"/>
                  </a:moveTo>
                  <a:cubicBezTo>
                    <a:pt x="162" y="94"/>
                    <a:pt x="162" y="94"/>
                    <a:pt x="162" y="94"/>
                  </a:cubicBezTo>
                  <a:cubicBezTo>
                    <a:pt x="263" y="94"/>
                    <a:pt x="263" y="94"/>
                    <a:pt x="263" y="94"/>
                  </a:cubicBezTo>
                  <a:cubicBezTo>
                    <a:pt x="263" y="86"/>
                    <a:pt x="263" y="86"/>
                    <a:pt x="263" y="86"/>
                  </a:cubicBezTo>
                  <a:cubicBezTo>
                    <a:pt x="162" y="86"/>
                    <a:pt x="162" y="86"/>
                    <a:pt x="162" y="86"/>
                  </a:cubicBezTo>
                  <a:close/>
                  <a:moveTo>
                    <a:pt x="162" y="66"/>
                  </a:moveTo>
                  <a:cubicBezTo>
                    <a:pt x="162" y="74"/>
                    <a:pt x="162" y="74"/>
                    <a:pt x="162" y="74"/>
                  </a:cubicBezTo>
                  <a:cubicBezTo>
                    <a:pt x="263" y="74"/>
                    <a:pt x="263" y="74"/>
                    <a:pt x="263" y="74"/>
                  </a:cubicBezTo>
                  <a:cubicBezTo>
                    <a:pt x="263" y="66"/>
                    <a:pt x="263" y="66"/>
                    <a:pt x="263" y="66"/>
                  </a:cubicBezTo>
                  <a:cubicBezTo>
                    <a:pt x="162" y="66"/>
                    <a:pt x="162" y="66"/>
                    <a:pt x="162" y="66"/>
                  </a:cubicBezTo>
                  <a:close/>
                  <a:moveTo>
                    <a:pt x="162" y="45"/>
                  </a:moveTo>
                  <a:cubicBezTo>
                    <a:pt x="162" y="53"/>
                    <a:pt x="162" y="53"/>
                    <a:pt x="162" y="53"/>
                  </a:cubicBezTo>
                  <a:cubicBezTo>
                    <a:pt x="263" y="53"/>
                    <a:pt x="263" y="53"/>
                    <a:pt x="263" y="53"/>
                  </a:cubicBezTo>
                  <a:cubicBezTo>
                    <a:pt x="263" y="45"/>
                    <a:pt x="263" y="45"/>
                    <a:pt x="263" y="45"/>
                  </a:cubicBezTo>
                  <a:cubicBezTo>
                    <a:pt x="162" y="45"/>
                    <a:pt x="162" y="45"/>
                    <a:pt x="162" y="45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2" y="43"/>
                    <a:pt x="91" y="43"/>
                    <a:pt x="91" y="44"/>
                  </a:cubicBezTo>
                  <a:cubicBezTo>
                    <a:pt x="91" y="44"/>
                    <a:pt x="91" y="44"/>
                    <a:pt x="91" y="44"/>
                  </a:cubicBezTo>
                  <a:cubicBezTo>
                    <a:pt x="91" y="44"/>
                    <a:pt x="90" y="44"/>
                    <a:pt x="90" y="44"/>
                  </a:cubicBezTo>
                  <a:cubicBezTo>
                    <a:pt x="90" y="44"/>
                    <a:pt x="90" y="44"/>
                    <a:pt x="90" y="44"/>
                  </a:cubicBezTo>
                  <a:cubicBezTo>
                    <a:pt x="90" y="44"/>
                    <a:pt x="89" y="45"/>
                    <a:pt x="89" y="45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6"/>
                    <a:pt x="87" y="46"/>
                    <a:pt x="87" y="46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6" y="46"/>
                    <a:pt x="86" y="46"/>
                    <a:pt x="86" y="47"/>
                  </a:cubicBezTo>
                  <a:cubicBezTo>
                    <a:pt x="86" y="47"/>
                    <a:pt x="86" y="47"/>
                    <a:pt x="86" y="47"/>
                  </a:cubicBezTo>
                  <a:cubicBezTo>
                    <a:pt x="86" y="47"/>
                    <a:pt x="86" y="47"/>
                    <a:pt x="86" y="47"/>
                  </a:cubicBezTo>
                  <a:cubicBezTo>
                    <a:pt x="85" y="47"/>
                    <a:pt x="85" y="47"/>
                    <a:pt x="85" y="47"/>
                  </a:cubicBezTo>
                  <a:cubicBezTo>
                    <a:pt x="85" y="47"/>
                    <a:pt x="85" y="47"/>
                    <a:pt x="85" y="47"/>
                  </a:cubicBezTo>
                  <a:cubicBezTo>
                    <a:pt x="85" y="47"/>
                    <a:pt x="85" y="47"/>
                    <a:pt x="85" y="47"/>
                  </a:cubicBezTo>
                  <a:cubicBezTo>
                    <a:pt x="85" y="48"/>
                    <a:pt x="85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9"/>
                    <a:pt x="83" y="49"/>
                    <a:pt x="83" y="49"/>
                  </a:cubicBezTo>
                  <a:cubicBezTo>
                    <a:pt x="83" y="49"/>
                    <a:pt x="83" y="49"/>
                    <a:pt x="83" y="49"/>
                  </a:cubicBezTo>
                  <a:cubicBezTo>
                    <a:pt x="83" y="49"/>
                    <a:pt x="83" y="49"/>
                    <a:pt x="83" y="49"/>
                  </a:cubicBezTo>
                  <a:cubicBezTo>
                    <a:pt x="83" y="49"/>
                    <a:pt x="83" y="49"/>
                    <a:pt x="83" y="49"/>
                  </a:cubicBezTo>
                  <a:cubicBezTo>
                    <a:pt x="83" y="49"/>
                    <a:pt x="83" y="49"/>
                    <a:pt x="82" y="50"/>
                  </a:cubicBezTo>
                  <a:cubicBezTo>
                    <a:pt x="82" y="50"/>
                    <a:pt x="82" y="50"/>
                    <a:pt x="82" y="50"/>
                  </a:cubicBezTo>
                  <a:cubicBezTo>
                    <a:pt x="82" y="50"/>
                    <a:pt x="82" y="50"/>
                    <a:pt x="82" y="50"/>
                  </a:cubicBezTo>
                  <a:cubicBezTo>
                    <a:pt x="82" y="50"/>
                    <a:pt x="82" y="50"/>
                    <a:pt x="82" y="50"/>
                  </a:cubicBezTo>
                  <a:cubicBezTo>
                    <a:pt x="77" y="55"/>
                    <a:pt x="73" y="62"/>
                    <a:pt x="72" y="69"/>
                  </a:cubicBezTo>
                  <a:cubicBezTo>
                    <a:pt x="72" y="69"/>
                    <a:pt x="72" y="69"/>
                    <a:pt x="72" y="69"/>
                  </a:cubicBezTo>
                  <a:cubicBezTo>
                    <a:pt x="70" y="81"/>
                    <a:pt x="82" y="98"/>
                    <a:pt x="66" y="105"/>
                  </a:cubicBezTo>
                  <a:cubicBezTo>
                    <a:pt x="144" y="105"/>
                    <a:pt x="144" y="105"/>
                    <a:pt x="144" y="105"/>
                  </a:cubicBezTo>
                  <a:cubicBezTo>
                    <a:pt x="151" y="82"/>
                    <a:pt x="142" y="39"/>
                    <a:pt x="106" y="40"/>
                  </a:cubicBezTo>
                  <a:cubicBezTo>
                    <a:pt x="101" y="40"/>
                    <a:pt x="97" y="41"/>
                    <a:pt x="93" y="43"/>
                  </a:cubicBezTo>
                  <a:close/>
                  <a:moveTo>
                    <a:pt x="80" y="71"/>
                  </a:moveTo>
                  <a:cubicBezTo>
                    <a:pt x="80" y="71"/>
                    <a:pt x="80" y="70"/>
                    <a:pt x="80" y="69"/>
                  </a:cubicBezTo>
                  <a:cubicBezTo>
                    <a:pt x="80" y="71"/>
                    <a:pt x="79" y="73"/>
                    <a:pt x="79" y="75"/>
                  </a:cubicBezTo>
                  <a:cubicBezTo>
                    <a:pt x="79" y="90"/>
                    <a:pt x="91" y="102"/>
                    <a:pt x="106" y="102"/>
                  </a:cubicBezTo>
                  <a:cubicBezTo>
                    <a:pt x="120" y="102"/>
                    <a:pt x="132" y="90"/>
                    <a:pt x="132" y="75"/>
                  </a:cubicBezTo>
                  <a:cubicBezTo>
                    <a:pt x="132" y="74"/>
                    <a:pt x="132" y="72"/>
                    <a:pt x="132" y="71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11" y="72"/>
                    <a:pt x="111" y="72"/>
                    <a:pt x="111" y="72"/>
                  </a:cubicBezTo>
                  <a:cubicBezTo>
                    <a:pt x="109" y="72"/>
                    <a:pt x="109" y="72"/>
                    <a:pt x="109" y="72"/>
                  </a:cubicBezTo>
                  <a:cubicBezTo>
                    <a:pt x="108" y="56"/>
                    <a:pt x="108" y="56"/>
                    <a:pt x="108" y="56"/>
                  </a:cubicBezTo>
                  <a:cubicBezTo>
                    <a:pt x="106" y="72"/>
                    <a:pt x="106" y="72"/>
                    <a:pt x="106" y="72"/>
                  </a:cubicBezTo>
                  <a:cubicBezTo>
                    <a:pt x="80" y="71"/>
                    <a:pt x="80" y="71"/>
                    <a:pt x="80" y="71"/>
                  </a:cubicBezTo>
                  <a:close/>
                  <a:moveTo>
                    <a:pt x="116" y="77"/>
                  </a:moveTo>
                  <a:cubicBezTo>
                    <a:pt x="114" y="77"/>
                    <a:pt x="112" y="79"/>
                    <a:pt x="112" y="81"/>
                  </a:cubicBezTo>
                  <a:cubicBezTo>
                    <a:pt x="112" y="83"/>
                    <a:pt x="114" y="84"/>
                    <a:pt x="116" y="84"/>
                  </a:cubicBezTo>
                  <a:cubicBezTo>
                    <a:pt x="118" y="84"/>
                    <a:pt x="120" y="83"/>
                    <a:pt x="120" y="81"/>
                  </a:cubicBezTo>
                  <a:cubicBezTo>
                    <a:pt x="120" y="79"/>
                    <a:pt x="118" y="77"/>
                    <a:pt x="116" y="77"/>
                  </a:cubicBezTo>
                  <a:close/>
                  <a:moveTo>
                    <a:pt x="95" y="77"/>
                  </a:moveTo>
                  <a:cubicBezTo>
                    <a:pt x="93" y="77"/>
                    <a:pt x="91" y="79"/>
                    <a:pt x="91" y="81"/>
                  </a:cubicBezTo>
                  <a:cubicBezTo>
                    <a:pt x="91" y="83"/>
                    <a:pt x="93" y="84"/>
                    <a:pt x="95" y="84"/>
                  </a:cubicBezTo>
                  <a:cubicBezTo>
                    <a:pt x="97" y="84"/>
                    <a:pt x="98" y="83"/>
                    <a:pt x="98" y="81"/>
                  </a:cubicBezTo>
                  <a:cubicBezTo>
                    <a:pt x="98" y="79"/>
                    <a:pt x="97" y="77"/>
                    <a:pt x="95" y="77"/>
                  </a:cubicBezTo>
                  <a:close/>
                  <a:moveTo>
                    <a:pt x="148" y="149"/>
                  </a:moveTo>
                  <a:cubicBezTo>
                    <a:pt x="147" y="129"/>
                    <a:pt x="135" y="112"/>
                    <a:pt x="118" y="107"/>
                  </a:cubicBezTo>
                  <a:cubicBezTo>
                    <a:pt x="93" y="142"/>
                    <a:pt x="93" y="142"/>
                    <a:pt x="93" y="142"/>
                  </a:cubicBezTo>
                  <a:cubicBezTo>
                    <a:pt x="93" y="106"/>
                    <a:pt x="93" y="106"/>
                    <a:pt x="93" y="106"/>
                  </a:cubicBezTo>
                  <a:cubicBezTo>
                    <a:pt x="76" y="112"/>
                    <a:pt x="64" y="129"/>
                    <a:pt x="63" y="149"/>
                  </a:cubicBezTo>
                  <a:cubicBezTo>
                    <a:pt x="148" y="149"/>
                    <a:pt x="148" y="149"/>
                    <a:pt x="148" y="149"/>
                  </a:cubicBezTo>
                  <a:close/>
                  <a:moveTo>
                    <a:pt x="145" y="199"/>
                  </a:moveTo>
                  <a:cubicBezTo>
                    <a:pt x="179" y="199"/>
                    <a:pt x="179" y="199"/>
                    <a:pt x="179" y="199"/>
                  </a:cubicBezTo>
                  <a:cubicBezTo>
                    <a:pt x="191" y="219"/>
                    <a:pt x="191" y="219"/>
                    <a:pt x="191" y="219"/>
                  </a:cubicBezTo>
                  <a:cubicBezTo>
                    <a:pt x="134" y="219"/>
                    <a:pt x="134" y="219"/>
                    <a:pt x="134" y="219"/>
                  </a:cubicBezTo>
                  <a:cubicBezTo>
                    <a:pt x="145" y="199"/>
                    <a:pt x="145" y="199"/>
                    <a:pt x="145" y="199"/>
                  </a:cubicBezTo>
                  <a:close/>
                  <a:moveTo>
                    <a:pt x="50" y="0"/>
                  </a:moveTo>
                  <a:cubicBezTo>
                    <a:pt x="37" y="0"/>
                    <a:pt x="26" y="11"/>
                    <a:pt x="26" y="24"/>
                  </a:cubicBezTo>
                  <a:cubicBezTo>
                    <a:pt x="26" y="159"/>
                    <a:pt x="26" y="159"/>
                    <a:pt x="26" y="159"/>
                  </a:cubicBezTo>
                  <a:cubicBezTo>
                    <a:pt x="26" y="170"/>
                    <a:pt x="33" y="179"/>
                    <a:pt x="43" y="182"/>
                  </a:cubicBezTo>
                  <a:cubicBezTo>
                    <a:pt x="43" y="182"/>
                    <a:pt x="43" y="182"/>
                    <a:pt x="43" y="182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326" y="237"/>
                    <a:pt x="326" y="237"/>
                    <a:pt x="326" y="237"/>
                  </a:cubicBezTo>
                  <a:cubicBezTo>
                    <a:pt x="326" y="216"/>
                    <a:pt x="326" y="216"/>
                    <a:pt x="326" y="216"/>
                  </a:cubicBezTo>
                  <a:cubicBezTo>
                    <a:pt x="279" y="182"/>
                    <a:pt x="279" y="182"/>
                    <a:pt x="279" y="182"/>
                  </a:cubicBezTo>
                  <a:cubicBezTo>
                    <a:pt x="290" y="180"/>
                    <a:pt x="298" y="170"/>
                    <a:pt x="298" y="159"/>
                  </a:cubicBezTo>
                  <a:cubicBezTo>
                    <a:pt x="298" y="24"/>
                    <a:pt x="298" y="24"/>
                    <a:pt x="298" y="24"/>
                  </a:cubicBezTo>
                  <a:cubicBezTo>
                    <a:pt x="298" y="11"/>
                    <a:pt x="287" y="0"/>
                    <a:pt x="274" y="0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rgbClr val="203864"/>
            </a:solidFill>
            <a:ln>
              <a:noFill/>
            </a:ln>
          </p:spPr>
          <p:txBody>
            <a:bodyPr vert="horz" wrap="square" lIns="121882" tIns="60941" rIns="121882" bIns="60941" numCol="1" anchor="t" anchorCtr="0" compatLnSpc="1"/>
            <a:lstStyle/>
            <a:p>
              <a:endParaRPr lang="zh-CN" altLang="en-US" sz="1600">
                <a:solidFill>
                  <a:prstClr val="black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grpSp>
          <p:nvGrpSpPr>
            <p:cNvPr id="9" name="组合 107"/>
            <p:cNvGrpSpPr/>
            <p:nvPr/>
          </p:nvGrpSpPr>
          <p:grpSpPr>
            <a:xfrm rot="2700000">
              <a:off x="6645546" y="1684529"/>
              <a:ext cx="3168353" cy="3167376"/>
              <a:chOff x="6336196" y="1009196"/>
              <a:chExt cx="2376264" cy="2376265"/>
            </a:xfrm>
            <a:effectLst/>
          </p:grpSpPr>
          <p:sp>
            <p:nvSpPr>
              <p:cNvPr id="18" name="矩形 28"/>
              <p:cNvSpPr/>
              <p:nvPr/>
            </p:nvSpPr>
            <p:spPr>
              <a:xfrm>
                <a:off x="6336196" y="1009196"/>
                <a:ext cx="2376264" cy="909519"/>
              </a:xfrm>
              <a:custGeom>
                <a:avLst/>
                <a:gdLst/>
                <a:ahLst/>
                <a:cxnLst/>
                <a:rect l="l" t="t" r="r" b="b"/>
                <a:pathLst>
                  <a:path w="2376264" h="909519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478604"/>
                    </a:lnTo>
                    <a:lnTo>
                      <a:pt x="0" y="909519"/>
                    </a:lnTo>
                    <a:close/>
                  </a:path>
                </a:pathLst>
              </a:custGeom>
              <a:solidFill>
                <a:srgbClr val="20386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prstClr val="white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9" name="矩形 28"/>
              <p:cNvSpPr/>
              <p:nvPr/>
            </p:nvSpPr>
            <p:spPr>
              <a:xfrm rot="5400000">
                <a:off x="7069568" y="1742569"/>
                <a:ext cx="2376264" cy="909519"/>
              </a:xfrm>
              <a:custGeom>
                <a:avLst/>
                <a:gdLst/>
                <a:ahLst/>
                <a:cxnLst/>
                <a:rect l="l" t="t" r="r" b="b"/>
                <a:pathLst>
                  <a:path w="2376264" h="909519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478604"/>
                    </a:lnTo>
                    <a:lnTo>
                      <a:pt x="0" y="909519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solidFill>
                  <a:srgbClr val="475C5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prstClr val="white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0" name="矩形 28"/>
              <p:cNvSpPr/>
              <p:nvPr/>
            </p:nvSpPr>
            <p:spPr>
              <a:xfrm rot="10800000">
                <a:off x="6336196" y="2475942"/>
                <a:ext cx="2376264" cy="909519"/>
              </a:xfrm>
              <a:custGeom>
                <a:avLst/>
                <a:gdLst/>
                <a:ahLst/>
                <a:cxnLst/>
                <a:rect l="l" t="t" r="r" b="b"/>
                <a:pathLst>
                  <a:path w="2376264" h="909519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478604"/>
                    </a:lnTo>
                    <a:lnTo>
                      <a:pt x="0" y="909519"/>
                    </a:lnTo>
                    <a:close/>
                  </a:path>
                </a:pathLst>
              </a:custGeom>
              <a:solidFill>
                <a:srgbClr val="20386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prstClr val="white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1" name="矩形 28"/>
              <p:cNvSpPr/>
              <p:nvPr/>
            </p:nvSpPr>
            <p:spPr>
              <a:xfrm rot="16200000">
                <a:off x="5998476" y="2137947"/>
                <a:ext cx="1584965" cy="909519"/>
              </a:xfrm>
              <a:custGeom>
                <a:avLst/>
                <a:gdLst/>
                <a:ahLst/>
                <a:cxnLst/>
                <a:rect l="l" t="t" r="r" b="b"/>
                <a:pathLst>
                  <a:path w="1567916" h="909519">
                    <a:moveTo>
                      <a:pt x="1567916" y="625191"/>
                    </a:moveTo>
                    <a:lnTo>
                      <a:pt x="0" y="909519"/>
                    </a:lnTo>
                    <a:lnTo>
                      <a:pt x="0" y="0"/>
                    </a:lnTo>
                    <a:lnTo>
                      <a:pt x="1454543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solidFill>
                  <a:srgbClr val="475C5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prstClr val="white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sp>
          <p:nvSpPr>
            <p:cNvPr id="10" name="矩形 9"/>
            <p:cNvSpPr/>
            <p:nvPr/>
          </p:nvSpPr>
          <p:spPr>
            <a:xfrm>
              <a:off x="7900731" y="1465867"/>
              <a:ext cx="550110" cy="462004"/>
            </a:xfrm>
            <a:prstGeom prst="rect">
              <a:avLst/>
            </a:prstGeom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000" kern="0" dirty="0">
                  <a:solidFill>
                    <a:sysClr val="window" lastClr="FFFFFF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01</a:t>
              </a:r>
              <a:endParaRPr lang="zh-CN" altLang="en-US" sz="2000" kern="0" dirty="0">
                <a:solidFill>
                  <a:sysClr val="window" lastClr="FFFFFF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 flipH="1">
              <a:off x="5895323" y="1699286"/>
              <a:ext cx="1276162" cy="0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/>
            <p:cNvSpPr/>
            <p:nvPr/>
          </p:nvSpPr>
          <p:spPr>
            <a:xfrm>
              <a:off x="6369213" y="2960439"/>
              <a:ext cx="550110" cy="462004"/>
            </a:xfrm>
            <a:prstGeom prst="rect">
              <a:avLst/>
            </a:prstGeom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000" kern="0" dirty="0">
                  <a:solidFill>
                    <a:sysClr val="window" lastClr="FFFFFF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02</a:t>
              </a:r>
              <a:endParaRPr lang="zh-CN" altLang="en-US" sz="2000" kern="0" dirty="0">
                <a:solidFill>
                  <a:sysClr val="window" lastClr="FFFFFF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 flipH="1">
              <a:off x="5895323" y="3806168"/>
              <a:ext cx="524325" cy="0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/>
            <p:cNvSpPr/>
            <p:nvPr/>
          </p:nvSpPr>
          <p:spPr>
            <a:xfrm>
              <a:off x="7851586" y="4440202"/>
              <a:ext cx="550110" cy="462004"/>
            </a:xfrm>
            <a:prstGeom prst="rect">
              <a:avLst/>
            </a:prstGeom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000" kern="0" dirty="0">
                  <a:solidFill>
                    <a:sysClr val="window" lastClr="FFFFFF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03</a:t>
              </a:r>
              <a:endParaRPr lang="zh-CN" altLang="en-US" sz="2000" kern="0" dirty="0">
                <a:solidFill>
                  <a:sysClr val="window" lastClr="FFFFFF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cxnSp>
          <p:nvCxnSpPr>
            <p:cNvPr id="15" name="直接连接符 14"/>
            <p:cNvCxnSpPr/>
            <p:nvPr/>
          </p:nvCxnSpPr>
          <p:spPr>
            <a:xfrm flipH="1">
              <a:off x="9226248" y="4920252"/>
              <a:ext cx="1276162" cy="0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矩形 15"/>
            <p:cNvSpPr/>
            <p:nvPr/>
          </p:nvSpPr>
          <p:spPr>
            <a:xfrm>
              <a:off x="9522245" y="2943931"/>
              <a:ext cx="550110" cy="462004"/>
            </a:xfrm>
            <a:prstGeom prst="rect">
              <a:avLst/>
            </a:prstGeom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000" kern="0" dirty="0">
                  <a:solidFill>
                    <a:sysClr val="window" lastClr="FFFFFF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04</a:t>
              </a:r>
              <a:endParaRPr lang="zh-CN" altLang="en-US" sz="2000" kern="0" dirty="0">
                <a:solidFill>
                  <a:sysClr val="window" lastClr="FFFFFF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 flipH="1">
              <a:off x="9978088" y="2576784"/>
              <a:ext cx="524325" cy="0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13"/>
          <p:cNvSpPr txBox="1"/>
          <p:nvPr/>
        </p:nvSpPr>
        <p:spPr>
          <a:xfrm>
            <a:off x="2148986" y="1135027"/>
            <a:ext cx="2653861" cy="797719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/>
          <a:p>
            <a:pPr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点击输入标题</a:t>
            </a:r>
            <a:endParaRPr lang="en-US" altLang="zh-CN" b="1" dirty="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Calibri" panose="020F0502020204030204" pitchFamily="34" charset="0"/>
            </a:endParaRPr>
          </a:p>
          <a:p>
            <a:pPr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请在此处输入所需使用文本内容，感谢使用千库网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PPT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模板。</a:t>
            </a:r>
            <a:endParaRPr lang="en-US" altLang="zh-CN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3" name="TextBox 13"/>
          <p:cNvSpPr txBox="1"/>
          <p:nvPr/>
        </p:nvSpPr>
        <p:spPr>
          <a:xfrm>
            <a:off x="1614405" y="4034836"/>
            <a:ext cx="2653861" cy="797719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/>
          <a:p>
            <a:pPr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点击输入标题</a:t>
            </a:r>
            <a:endParaRPr lang="en-US" altLang="zh-CN" b="1" dirty="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Calibri" panose="020F0502020204030204" pitchFamily="34" charset="0"/>
            </a:endParaRPr>
          </a:p>
          <a:p>
            <a:pPr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请在此处输入所需使用文本内容，感谢使用千库网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PPT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模板。</a:t>
            </a:r>
            <a:endParaRPr lang="en-US" altLang="zh-CN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4" name="TextBox 13"/>
          <p:cNvSpPr txBox="1"/>
          <p:nvPr/>
        </p:nvSpPr>
        <p:spPr>
          <a:xfrm>
            <a:off x="7253569" y="1966017"/>
            <a:ext cx="2653861" cy="797719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点击输入标题</a:t>
            </a:r>
            <a:endParaRPr lang="en-US" altLang="zh-CN" b="1" dirty="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Calibri" panose="020F0502020204030204" pitchFamily="34" charset="0"/>
            </a:endParaRPr>
          </a:p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请在此处输入所需使用文本内容，感谢使用千库网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PPT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模板。</a:t>
            </a:r>
            <a:endParaRPr lang="en-US" altLang="zh-CN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5" name="TextBox 13"/>
          <p:cNvSpPr txBox="1"/>
          <p:nvPr/>
        </p:nvSpPr>
        <p:spPr>
          <a:xfrm>
            <a:off x="6566047" y="4922095"/>
            <a:ext cx="2653861" cy="797719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点击输入标题</a:t>
            </a:r>
            <a:endParaRPr lang="en-US" altLang="zh-CN" b="1" dirty="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Calibri" panose="020F0502020204030204" pitchFamily="34" charset="0"/>
            </a:endParaRPr>
          </a:p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请在此处输入所需使用文本内容，感谢使用千库网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PPT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模板。</a:t>
            </a:r>
            <a:endParaRPr lang="en-US" altLang="zh-CN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387081" y="2087103"/>
            <a:ext cx="5242754" cy="1005721"/>
            <a:chOff x="476728" y="849973"/>
            <a:chExt cx="5242754" cy="1005721"/>
          </a:xfrm>
        </p:grpSpPr>
        <p:sp>
          <p:nvSpPr>
            <p:cNvPr id="16" name="矩形 15"/>
            <p:cNvSpPr/>
            <p:nvPr/>
          </p:nvSpPr>
          <p:spPr>
            <a:xfrm>
              <a:off x="708212" y="849973"/>
              <a:ext cx="5011270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834947" y="940330"/>
              <a:ext cx="4552841" cy="825006"/>
              <a:chOff x="6146875" y="768358"/>
              <a:chExt cx="4552841" cy="825006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6146875" y="768358"/>
                <a:ext cx="15494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bg1"/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研究背景</a:t>
                </a:r>
                <a:endParaRPr lang="zh-CN" altLang="en-US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  <p:sp>
            <p:nvSpPr>
              <p:cNvPr id="6" name="TextBox 38"/>
              <p:cNvSpPr txBox="1"/>
              <p:nvPr/>
            </p:nvSpPr>
            <p:spPr>
              <a:xfrm>
                <a:off x="6227926" y="1111886"/>
                <a:ext cx="4471790" cy="48147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100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Poppins Light" charset="0"/>
                  </a:rPr>
                  <a:t>请在此处输入所需使用文本内容，感谢使用千库网</a:t>
                </a:r>
                <a:r>
                  <a:rPr lang="en-US" altLang="zh-CN" sz="1100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Poppins Light" charset="0"/>
                  </a:rPr>
                  <a:t>PPT</a:t>
                </a:r>
                <a:r>
                  <a:rPr lang="zh-CN" altLang="en-US" sz="1100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Poppins Light" charset="0"/>
                  </a:rPr>
                  <a:t>模板。请在此处输入所需使用文本内容，感谢使用千库网</a:t>
                </a:r>
                <a:r>
                  <a:rPr lang="en-US" altLang="zh-CN" sz="1100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Poppins Light" charset="0"/>
                  </a:rPr>
                  <a:t>PPT</a:t>
                </a:r>
                <a:r>
                  <a:rPr lang="zh-CN" altLang="en-US" sz="1100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Poppins Light" charset="0"/>
                  </a:rPr>
                  <a:t>模板。</a:t>
                </a:r>
                <a:endParaRPr lang="zh-CN" altLang="en-US" sz="1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endParaRPr>
              </a:p>
            </p:txBody>
          </p:sp>
        </p:grpSp>
        <p:sp>
          <p:nvSpPr>
            <p:cNvPr id="17" name="矩形 16"/>
            <p:cNvSpPr/>
            <p:nvPr/>
          </p:nvSpPr>
          <p:spPr>
            <a:xfrm>
              <a:off x="476728" y="849973"/>
              <a:ext cx="107576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87081" y="3918017"/>
            <a:ext cx="5242754" cy="1005721"/>
            <a:chOff x="476728" y="849973"/>
            <a:chExt cx="5242754" cy="1005721"/>
          </a:xfrm>
        </p:grpSpPr>
        <p:sp>
          <p:nvSpPr>
            <p:cNvPr id="20" name="矩形 19"/>
            <p:cNvSpPr/>
            <p:nvPr/>
          </p:nvSpPr>
          <p:spPr>
            <a:xfrm>
              <a:off x="708212" y="849973"/>
              <a:ext cx="5011270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834947" y="940330"/>
              <a:ext cx="4552841" cy="825006"/>
              <a:chOff x="6146875" y="768358"/>
              <a:chExt cx="4552841" cy="825006"/>
            </a:xfrm>
          </p:grpSpPr>
          <p:sp>
            <p:nvSpPr>
              <p:cNvPr id="23" name="文本框 22"/>
              <p:cNvSpPr txBox="1"/>
              <p:nvPr/>
            </p:nvSpPr>
            <p:spPr>
              <a:xfrm>
                <a:off x="6146875" y="768358"/>
                <a:ext cx="15494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bg1"/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研究方案</a:t>
                </a:r>
                <a:endParaRPr lang="zh-CN" altLang="en-US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  <p:sp>
            <p:nvSpPr>
              <p:cNvPr id="24" name="TextBox 38"/>
              <p:cNvSpPr txBox="1"/>
              <p:nvPr/>
            </p:nvSpPr>
            <p:spPr>
              <a:xfrm>
                <a:off x="6227926" y="1111886"/>
                <a:ext cx="4471790" cy="48147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100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Poppins Light" charset="0"/>
                  </a:rPr>
                  <a:t>请在此处输入所需使用文本内容，感谢使用千库网</a:t>
                </a:r>
                <a:r>
                  <a:rPr lang="en-US" altLang="zh-CN" sz="1100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Poppins Light" charset="0"/>
                  </a:rPr>
                  <a:t>PPT</a:t>
                </a:r>
                <a:r>
                  <a:rPr lang="zh-CN" altLang="en-US" sz="1100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Poppins Light" charset="0"/>
                  </a:rPr>
                  <a:t>模板。请在此处输入所需使用文本内容，感谢使用千库网</a:t>
                </a:r>
                <a:r>
                  <a:rPr lang="en-US" altLang="zh-CN" sz="1100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Poppins Light" charset="0"/>
                  </a:rPr>
                  <a:t>PPT</a:t>
                </a:r>
                <a:r>
                  <a:rPr lang="zh-CN" altLang="en-US" sz="1100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Poppins Light" charset="0"/>
                  </a:rPr>
                  <a:t>模板。</a:t>
                </a:r>
                <a:endParaRPr lang="zh-CN" altLang="en-US" sz="1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endParaRPr>
              </a:p>
            </p:txBody>
          </p:sp>
        </p:grpSp>
        <p:sp>
          <p:nvSpPr>
            <p:cNvPr id="22" name="矩形 21"/>
            <p:cNvSpPr/>
            <p:nvPr/>
          </p:nvSpPr>
          <p:spPr>
            <a:xfrm>
              <a:off x="476728" y="849973"/>
              <a:ext cx="107576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429293" y="2087103"/>
            <a:ext cx="5242754" cy="1005721"/>
            <a:chOff x="476728" y="849973"/>
            <a:chExt cx="5242754" cy="1005721"/>
          </a:xfrm>
        </p:grpSpPr>
        <p:sp>
          <p:nvSpPr>
            <p:cNvPr id="26" name="矩形 25"/>
            <p:cNvSpPr/>
            <p:nvPr/>
          </p:nvSpPr>
          <p:spPr>
            <a:xfrm>
              <a:off x="708212" y="849973"/>
              <a:ext cx="5011270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834947" y="940330"/>
              <a:ext cx="4552841" cy="825006"/>
              <a:chOff x="6146875" y="768358"/>
              <a:chExt cx="4552841" cy="825006"/>
            </a:xfrm>
          </p:grpSpPr>
          <p:sp>
            <p:nvSpPr>
              <p:cNvPr id="29" name="文本框 28"/>
              <p:cNvSpPr txBox="1"/>
              <p:nvPr/>
            </p:nvSpPr>
            <p:spPr>
              <a:xfrm>
                <a:off x="6146875" y="768358"/>
                <a:ext cx="15494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bg1"/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研究成果</a:t>
                </a:r>
                <a:endParaRPr lang="zh-CN" altLang="en-US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  <p:sp>
            <p:nvSpPr>
              <p:cNvPr id="30" name="TextBox 38"/>
              <p:cNvSpPr txBox="1"/>
              <p:nvPr/>
            </p:nvSpPr>
            <p:spPr>
              <a:xfrm>
                <a:off x="6227926" y="1111886"/>
                <a:ext cx="4471790" cy="48147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100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Poppins Light" charset="0"/>
                  </a:rPr>
                  <a:t>请在此处输入所需使用文本内容，感谢使用千库网</a:t>
                </a:r>
                <a:r>
                  <a:rPr lang="en-US" altLang="zh-CN" sz="1100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Poppins Light" charset="0"/>
                  </a:rPr>
                  <a:t>PPT</a:t>
                </a:r>
                <a:r>
                  <a:rPr lang="zh-CN" altLang="en-US" sz="1100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Poppins Light" charset="0"/>
                  </a:rPr>
                  <a:t>模板。请在此处输入所需使用文本内容，感谢使用千库网</a:t>
                </a:r>
                <a:r>
                  <a:rPr lang="en-US" altLang="zh-CN" sz="1100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Poppins Light" charset="0"/>
                  </a:rPr>
                  <a:t>PPT</a:t>
                </a:r>
                <a:r>
                  <a:rPr lang="zh-CN" altLang="en-US" sz="1100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Poppins Light" charset="0"/>
                  </a:rPr>
                  <a:t>模板。</a:t>
                </a:r>
                <a:endParaRPr lang="zh-CN" altLang="en-US" sz="1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endParaRPr>
              </a:p>
            </p:txBody>
          </p:sp>
        </p:grpSp>
        <p:sp>
          <p:nvSpPr>
            <p:cNvPr id="28" name="矩形 27"/>
            <p:cNvSpPr/>
            <p:nvPr/>
          </p:nvSpPr>
          <p:spPr>
            <a:xfrm>
              <a:off x="476728" y="849973"/>
              <a:ext cx="107576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6429293" y="3918017"/>
            <a:ext cx="5242754" cy="1005721"/>
            <a:chOff x="476728" y="849973"/>
            <a:chExt cx="5242754" cy="1005721"/>
          </a:xfrm>
        </p:grpSpPr>
        <p:sp>
          <p:nvSpPr>
            <p:cNvPr id="32" name="矩形 31"/>
            <p:cNvSpPr/>
            <p:nvPr/>
          </p:nvSpPr>
          <p:spPr>
            <a:xfrm>
              <a:off x="708212" y="849973"/>
              <a:ext cx="5011270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834947" y="940330"/>
              <a:ext cx="4552841" cy="825006"/>
              <a:chOff x="6146875" y="768358"/>
              <a:chExt cx="4552841" cy="825006"/>
            </a:xfrm>
          </p:grpSpPr>
          <p:sp>
            <p:nvSpPr>
              <p:cNvPr id="35" name="文本框 34"/>
              <p:cNvSpPr txBox="1"/>
              <p:nvPr/>
            </p:nvSpPr>
            <p:spPr>
              <a:xfrm>
                <a:off x="6146875" y="768358"/>
                <a:ext cx="15494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bg1"/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研究总结</a:t>
                </a:r>
                <a:endParaRPr lang="zh-CN" altLang="en-US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  <p:sp>
            <p:nvSpPr>
              <p:cNvPr id="36" name="TextBox 38"/>
              <p:cNvSpPr txBox="1"/>
              <p:nvPr/>
            </p:nvSpPr>
            <p:spPr>
              <a:xfrm>
                <a:off x="6227926" y="1111886"/>
                <a:ext cx="4471790" cy="48147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100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Poppins Light" charset="0"/>
                  </a:rPr>
                  <a:t>请在此处输入所需使用文本内容，感谢使用千库网</a:t>
                </a:r>
                <a:r>
                  <a:rPr lang="en-US" altLang="zh-CN" sz="1100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Poppins Light" charset="0"/>
                  </a:rPr>
                  <a:t>PPT</a:t>
                </a:r>
                <a:r>
                  <a:rPr lang="zh-CN" altLang="en-US" sz="1100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Poppins Light" charset="0"/>
                  </a:rPr>
                  <a:t>模板。请在此处输入所需使用文本内容，感谢使用千库网</a:t>
                </a:r>
                <a:r>
                  <a:rPr lang="en-US" altLang="zh-CN" sz="1100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Poppins Light" charset="0"/>
                  </a:rPr>
                  <a:t>PPT</a:t>
                </a:r>
                <a:r>
                  <a:rPr lang="zh-CN" altLang="en-US" sz="1100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Poppins Light" charset="0"/>
                  </a:rPr>
                  <a:t>模板。</a:t>
                </a:r>
                <a:endParaRPr lang="zh-CN" altLang="en-US" sz="1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endParaRPr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476728" y="849973"/>
              <a:ext cx="107576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4881282" y="663486"/>
            <a:ext cx="2429436" cy="598424"/>
            <a:chOff x="2537011" y="-199434"/>
            <a:chExt cx="7117977" cy="1909482"/>
          </a:xfrm>
        </p:grpSpPr>
        <p:sp>
          <p:nvSpPr>
            <p:cNvPr id="37" name="矩形 36"/>
            <p:cNvSpPr/>
            <p:nvPr/>
          </p:nvSpPr>
          <p:spPr>
            <a:xfrm>
              <a:off x="2537011" y="-199434"/>
              <a:ext cx="7117977" cy="17346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8" name="直接连接符 37"/>
            <p:cNvCxnSpPr/>
            <p:nvPr/>
          </p:nvCxnSpPr>
          <p:spPr>
            <a:xfrm>
              <a:off x="2537011" y="1710048"/>
              <a:ext cx="7117977" cy="0"/>
            </a:xfrm>
            <a:prstGeom prst="line">
              <a:avLst/>
            </a:prstGeom>
            <a:ln w="38100">
              <a:solidFill>
                <a:srgbClr val="20386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文本框 39"/>
          <p:cNvSpPr txBox="1"/>
          <p:nvPr/>
        </p:nvSpPr>
        <p:spPr>
          <a:xfrm>
            <a:off x="5564841" y="704472"/>
            <a:ext cx="10623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目录</a:t>
            </a:r>
            <a:endParaRPr lang="zh-CN" altLang="en-US" sz="240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3998" y="168656"/>
            <a:ext cx="1665837" cy="408854"/>
            <a:chOff x="476728" y="849973"/>
            <a:chExt cx="5242754" cy="1015079"/>
          </a:xfrm>
        </p:grpSpPr>
        <p:sp>
          <p:nvSpPr>
            <p:cNvPr id="3" name="矩形 2"/>
            <p:cNvSpPr/>
            <p:nvPr/>
          </p:nvSpPr>
          <p:spPr>
            <a:xfrm>
              <a:off x="708212" y="849973"/>
              <a:ext cx="5011270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375388" y="948096"/>
              <a:ext cx="4344094" cy="9169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研究总结</a:t>
              </a:r>
              <a:endParaRPr lang="zh-CN" altLang="en-US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476728" y="849973"/>
              <a:ext cx="107576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Rectangle 26"/>
          <p:cNvSpPr>
            <a:spLocks noChangeArrowheads="1"/>
          </p:cNvSpPr>
          <p:nvPr/>
        </p:nvSpPr>
        <p:spPr bwMode="auto">
          <a:xfrm>
            <a:off x="1062613" y="1988077"/>
            <a:ext cx="2668732" cy="38875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l" defTabSz="121666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203864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Calibri" panose="020F0502020204030204" pitchFamily="34" charset="0"/>
              </a:rPr>
              <a:t>请在此处输入所需使用文本内容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Calibri" panose="020F0502020204030204" pitchFamily="34" charset="0"/>
              </a:rPr>
              <a:t>，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感谢使用千库网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模板。请在此处输入所需使用文本内容，感谢使用千库网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模板。请在此处输入所需使用文本内容，感谢使用千库网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模板。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121666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请在此处输入所需使用文本内容，感谢使用千库网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模板。请在此处输入所需使用文本内容，感谢使用千库网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模板。请在此处输入所需使用文本内容，感谢使用千库网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模板。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Rectangle 26"/>
          <p:cNvSpPr>
            <a:spLocks noChangeArrowheads="1"/>
          </p:cNvSpPr>
          <p:nvPr/>
        </p:nvSpPr>
        <p:spPr bwMode="auto">
          <a:xfrm>
            <a:off x="4519917" y="1979538"/>
            <a:ext cx="2668732" cy="38875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l" defTabSz="121666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请在此处输入所需使用文本内容，感谢使用千库网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模板。请在此处输入所需使用文本内容，感谢使用千库网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模板。请在此处输入所需使用文本内容，感谢使用千库网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模板。请在此处输入所需使用文本内容，感谢使用千库网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模板。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l" defTabSz="121666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请在此处输入所需使用文本内容，感谢使用千库网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模板。请在此处输入所需使用文本内容，感谢使用千库网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模板。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83" r="32255"/>
          <a:stretch>
            <a:fillRect/>
          </a:stretch>
        </p:blipFill>
        <p:spPr>
          <a:xfrm>
            <a:off x="8106691" y="0"/>
            <a:ext cx="4085309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537012" y="2124635"/>
            <a:ext cx="7117977" cy="1734671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399863" y="2659559"/>
            <a:ext cx="53922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答辩完毕，感谢指导</a:t>
            </a:r>
            <a:endParaRPr lang="zh-CN" altLang="en-US" sz="4400" dirty="0">
              <a:solidFill>
                <a:schemeClr val="bg1"/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3074894" y="2458570"/>
            <a:ext cx="0" cy="10668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9117106" y="2458570"/>
            <a:ext cx="0" cy="10668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2537012" y="4034117"/>
            <a:ext cx="7117977" cy="0"/>
          </a:xfrm>
          <a:prstGeom prst="line">
            <a:avLst/>
          </a:prstGeom>
          <a:ln w="38100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3399863" y="4126757"/>
            <a:ext cx="1953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accent5">
                    <a:lumMod val="5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答辩人</a:t>
            </a:r>
            <a:r>
              <a:rPr lang="zh-CN" altLang="en-US" b="1" dirty="0" smtClean="0">
                <a:solidFill>
                  <a:schemeClr val="accent5">
                    <a:lumMod val="5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：青课</a:t>
            </a:r>
            <a:endParaRPr lang="zh-CN" altLang="en-US" b="1" dirty="0">
              <a:solidFill>
                <a:schemeClr val="accent5">
                  <a:lumMod val="50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182087" y="4126757"/>
            <a:ext cx="2610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accent5">
                    <a:lumMod val="5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指导</a:t>
            </a:r>
            <a:r>
              <a:rPr lang="zh-CN" altLang="en-US" b="1">
                <a:solidFill>
                  <a:schemeClr val="accent5">
                    <a:lumMod val="5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老师</a:t>
            </a:r>
            <a:r>
              <a:rPr lang="zh-CN" altLang="en-US" b="1" smtClean="0">
                <a:solidFill>
                  <a:schemeClr val="accent5">
                    <a:lumMod val="5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：青课</a:t>
            </a:r>
            <a:endParaRPr lang="zh-CN" altLang="en-US" b="1" dirty="0">
              <a:solidFill>
                <a:schemeClr val="accent5">
                  <a:lumMod val="50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16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965320" y="1177344"/>
            <a:ext cx="8109079" cy="491283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>
              <a:schemeClr val="accent1"/>
            </a:glow>
            <a:outerShdw blurRad="228600" dist="38100" dir="2700000" sx="103000" sy="103000" algn="tl" rotWithShape="0">
              <a:schemeClr val="bg2">
                <a:lumMod val="75000"/>
                <a:alpha val="40000"/>
              </a:schemeClr>
            </a:outerShdw>
            <a:reflection stA="45000" endPos="5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769179" y="2851680"/>
            <a:ext cx="1357450" cy="1132626"/>
            <a:chOff x="5129984" y="2324079"/>
            <a:chExt cx="1883505" cy="1571555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5300623" y="2352343"/>
              <a:ext cx="167404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5300623" y="3895633"/>
              <a:ext cx="1674040" cy="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 flipH="1">
              <a:off x="5129984" y="2324079"/>
              <a:ext cx="1883505" cy="811394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zh-CN" altLang="en-US" sz="3200" dirty="0">
                  <a:solidFill>
                    <a:schemeClr val="accent5">
                      <a:lumMod val="50000"/>
                    </a:schemeClr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研究</a:t>
              </a:r>
              <a:endParaRPr lang="en-US" altLang="zh-CN" sz="3200" dirty="0">
                <a:solidFill>
                  <a:schemeClr val="accent5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 flipH="1">
              <a:off x="5129984" y="3002897"/>
              <a:ext cx="1883505" cy="811396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zh-CN" altLang="en-US" sz="3200" dirty="0">
                  <a:solidFill>
                    <a:schemeClr val="accent5">
                      <a:lumMod val="50000"/>
                    </a:schemeClr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背景</a:t>
              </a:r>
              <a:endParaRPr lang="zh-CN" altLang="en-US" sz="3200" dirty="0">
                <a:solidFill>
                  <a:schemeClr val="accent5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</p:grp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93" r="32002"/>
          <a:stretch>
            <a:fillRect/>
          </a:stretch>
        </p:blipFill>
        <p:spPr>
          <a:xfrm>
            <a:off x="3864212" y="2064407"/>
            <a:ext cx="2030136" cy="3366341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6760897" y="2872050"/>
            <a:ext cx="3593338" cy="2287217"/>
            <a:chOff x="6796755" y="2851680"/>
            <a:chExt cx="3593338" cy="2287217"/>
          </a:xfrm>
        </p:grpSpPr>
        <p:sp>
          <p:nvSpPr>
            <p:cNvPr id="14" name="TextBox 38"/>
            <p:cNvSpPr txBox="1"/>
            <p:nvPr/>
          </p:nvSpPr>
          <p:spPr>
            <a:xfrm>
              <a:off x="6796756" y="2851680"/>
              <a:ext cx="3593337" cy="175105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</a:t>
              </a:r>
              <a:endParaRPr lang="en-US" altLang="zh-CN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</a:t>
              </a:r>
              <a:endParaRPr lang="zh-CN" altLang="en-US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endParaRPr>
            </a:p>
            <a:p>
              <a:pPr>
                <a:lnSpc>
                  <a:spcPct val="150000"/>
                </a:lnSpc>
              </a:pPr>
              <a:endParaRPr lang="zh-CN" altLang="en-US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endParaRPr>
            </a:p>
          </p:txBody>
        </p:sp>
        <p:sp>
          <p:nvSpPr>
            <p:cNvPr id="15" name="TextBox 38"/>
            <p:cNvSpPr txBox="1"/>
            <p:nvPr/>
          </p:nvSpPr>
          <p:spPr>
            <a:xfrm>
              <a:off x="6796755" y="4403503"/>
              <a:ext cx="3593337" cy="73539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</a:t>
              </a:r>
              <a:endParaRPr lang="zh-CN" altLang="en-US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6671249" y="2313885"/>
            <a:ext cx="4277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5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Background of the Project</a:t>
            </a:r>
            <a:endParaRPr lang="zh-CN" altLang="en-US" dirty="0">
              <a:solidFill>
                <a:schemeClr val="accent5">
                  <a:lumMod val="50000"/>
                </a:schemeClr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3998" y="168656"/>
            <a:ext cx="1665837" cy="405085"/>
            <a:chOff x="476728" y="849973"/>
            <a:chExt cx="5242754" cy="1005721"/>
          </a:xfrm>
        </p:grpSpPr>
        <p:sp>
          <p:nvSpPr>
            <p:cNvPr id="3" name="矩形 2"/>
            <p:cNvSpPr/>
            <p:nvPr/>
          </p:nvSpPr>
          <p:spPr>
            <a:xfrm>
              <a:off x="708212" y="849973"/>
              <a:ext cx="5011270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375388" y="948096"/>
              <a:ext cx="4344094" cy="8094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研究背景</a:t>
              </a:r>
              <a:endParaRPr lang="zh-CN" altLang="en-US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476728" y="849973"/>
              <a:ext cx="107576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" t="298" r="198" b="147"/>
          <a:stretch>
            <a:fillRect/>
          </a:stretch>
        </p:blipFill>
        <p:spPr>
          <a:xfrm>
            <a:off x="0" y="1822565"/>
            <a:ext cx="4868092" cy="3234148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208210" y="1834439"/>
            <a:ext cx="56366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solidFill>
                  <a:srgbClr val="203864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输入文本标题</a:t>
            </a:r>
            <a:endParaRPr lang="zh-CN" altLang="en-US" sz="4400" dirty="0">
              <a:solidFill>
                <a:srgbClr val="203864"/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52779" y="2603880"/>
            <a:ext cx="3082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Click to add the title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11" name="TextBox 38"/>
          <p:cNvSpPr txBox="1"/>
          <p:nvPr/>
        </p:nvSpPr>
        <p:spPr>
          <a:xfrm>
            <a:off x="5208210" y="4067403"/>
            <a:ext cx="6194414" cy="9893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    请在此处输入所需使用文本内容，感谢使用千库网</a:t>
            </a: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Poppins Light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请在此处输入所需使用文本内容，感谢使用千库网</a:t>
            </a: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模板。请在此处输入所需使用文本内容，感谢使用千库网</a:t>
            </a: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模板。请在此处输入所需使用文本内容，感谢使用千库网</a:t>
            </a: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Poppins Light" charset="0"/>
            </a:endParaRPr>
          </a:p>
          <a:p>
            <a:pPr>
              <a:lnSpc>
                <a:spcPct val="150000"/>
              </a:lnSpc>
            </a:pP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Poppins Light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231070" y="4127954"/>
            <a:ext cx="45719" cy="1573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3998" y="168656"/>
            <a:ext cx="1665837" cy="405085"/>
            <a:chOff x="476728" y="849973"/>
            <a:chExt cx="5242754" cy="1005721"/>
          </a:xfrm>
        </p:grpSpPr>
        <p:sp>
          <p:nvSpPr>
            <p:cNvPr id="3" name="矩形 2"/>
            <p:cNvSpPr/>
            <p:nvPr/>
          </p:nvSpPr>
          <p:spPr>
            <a:xfrm>
              <a:off x="708212" y="849973"/>
              <a:ext cx="5011270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375388" y="948096"/>
              <a:ext cx="4344094" cy="8094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研究背景</a:t>
              </a:r>
              <a:endParaRPr lang="zh-CN" altLang="en-US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476728" y="849973"/>
              <a:ext cx="107576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TextBox 13"/>
          <p:cNvSpPr txBox="1"/>
          <p:nvPr/>
        </p:nvSpPr>
        <p:spPr>
          <a:xfrm>
            <a:off x="4622823" y="3036055"/>
            <a:ext cx="2697002" cy="92198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1400" b="1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Click to enter the title</a:t>
            </a:r>
            <a:endParaRPr lang="en-US" altLang="zh-CN" sz="1400" b="1" dirty="0">
              <a:latin typeface="思源黑体 CN Medium" panose="020B0600000000000000" pitchFamily="34" charset="-122"/>
              <a:ea typeface="思源黑体 CN Normal" panose="020B0400000000000000" pitchFamily="34" charset="-122"/>
              <a:cs typeface="+mn-ea"/>
              <a:sym typeface="思源黑体 CN Medium" panose="020B0600000000000000" pitchFamily="34" charset="-122"/>
            </a:endParaRPr>
          </a:p>
          <a:p>
            <a:pPr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Click</a:t>
            </a:r>
            <a:r>
              <a:rPr lang="zh-CN" altLang="en-US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to</a:t>
            </a:r>
            <a:r>
              <a:rPr lang="zh-CN" altLang="en-US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enter</a:t>
            </a:r>
            <a:r>
              <a:rPr lang="zh-CN" altLang="en-US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and</a:t>
            </a:r>
            <a:r>
              <a:rPr lang="zh-CN" altLang="en-US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edit</a:t>
            </a:r>
            <a:r>
              <a:rPr lang="zh-CN" altLang="en-US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the</a:t>
            </a:r>
            <a:r>
              <a:rPr lang="zh-CN" altLang="en-US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text, click</a:t>
            </a:r>
            <a:r>
              <a:rPr lang="zh-CN" altLang="en-US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to</a:t>
            </a:r>
            <a:r>
              <a:rPr lang="zh-CN" altLang="en-US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enter</a:t>
            </a:r>
            <a:r>
              <a:rPr lang="zh-CN" altLang="en-US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and</a:t>
            </a:r>
            <a:r>
              <a:rPr lang="zh-CN" altLang="en-US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edit</a:t>
            </a:r>
            <a:r>
              <a:rPr lang="zh-CN" altLang="en-US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the</a:t>
            </a:r>
            <a:r>
              <a:rPr lang="zh-CN" altLang="en-US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cs typeface="+mn-ea"/>
                <a:sym typeface="思源黑体 CN Medium" panose="020B0600000000000000" pitchFamily="34" charset="-122"/>
              </a:rPr>
              <a:t>text</a:t>
            </a:r>
            <a:endParaRPr lang="en-US" altLang="zh-CN" sz="1100" dirty="0">
              <a:latin typeface="思源黑体 CN Medium" panose="020B0600000000000000" pitchFamily="34" charset="-122"/>
              <a:ea typeface="思源黑体 CN Normal" panose="020B0400000000000000" pitchFamily="34" charset="-122"/>
              <a:cs typeface="+mn-ea"/>
              <a:sym typeface="思源黑体 CN Medium" panose="020B0600000000000000" pitchFamily="34" charset="-122"/>
            </a:endParaRPr>
          </a:p>
          <a:p>
            <a:pPr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1100" dirty="0">
                <a:latin typeface="思源黑体 CN Medium" panose="020B0600000000000000" pitchFamily="34" charset="-122"/>
                <a:ea typeface="思源黑体 CN Normal" panose="020B0400000000000000" pitchFamily="34" charset="-122"/>
                <a:sym typeface="思源黑体 CN Medium" panose="020B0600000000000000" pitchFamily="34" charset="-122"/>
              </a:rPr>
              <a:t>……</a:t>
            </a:r>
            <a:endParaRPr lang="en-US" altLang="zh-CN" sz="1100" dirty="0">
              <a:latin typeface="思源黑体 CN Medium" panose="020B0600000000000000" pitchFamily="34" charset="-122"/>
              <a:ea typeface="思源黑体 CN Normal" panose="020B0400000000000000" pitchFamily="34" charset="-122"/>
              <a:sym typeface="思源黑体 CN Medium" panose="020B0600000000000000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3517672" y="1839393"/>
            <a:ext cx="5156656" cy="3179213"/>
            <a:chOff x="3063319" y="1752599"/>
            <a:chExt cx="6043620" cy="3726049"/>
          </a:xfrm>
        </p:grpSpPr>
        <p:grpSp>
          <p:nvGrpSpPr>
            <p:cNvPr id="19" name="išľîḑè"/>
            <p:cNvGrpSpPr/>
            <p:nvPr/>
          </p:nvGrpSpPr>
          <p:grpSpPr>
            <a:xfrm>
              <a:off x="4404618" y="1752599"/>
              <a:ext cx="3382761" cy="3726049"/>
              <a:chOff x="4600206" y="1944000"/>
              <a:chExt cx="2991588" cy="3295181"/>
            </a:xfrm>
          </p:grpSpPr>
          <p:sp>
            <p:nvSpPr>
              <p:cNvPr id="24" name="isļidê"/>
              <p:cNvSpPr/>
              <p:nvPr/>
            </p:nvSpPr>
            <p:spPr bwMode="auto">
              <a:xfrm>
                <a:off x="5621457" y="2616418"/>
                <a:ext cx="1970337" cy="2611604"/>
              </a:xfrm>
              <a:custGeom>
                <a:avLst/>
                <a:gdLst>
                  <a:gd name="T0" fmla="*/ 764 w 804"/>
                  <a:gd name="T1" fmla="*/ 744 h 964"/>
                  <a:gd name="T2" fmla="*/ 584 w 804"/>
                  <a:gd name="T3" fmla="*/ 924 h 964"/>
                  <a:gd name="T4" fmla="*/ 0 w 804"/>
                  <a:gd name="T5" fmla="*/ 924 h 964"/>
                  <a:gd name="T6" fmla="*/ 0 w 804"/>
                  <a:gd name="T7" fmla="*/ 964 h 964"/>
                  <a:gd name="T8" fmla="*/ 584 w 804"/>
                  <a:gd name="T9" fmla="*/ 964 h 964"/>
                  <a:gd name="T10" fmla="*/ 804 w 804"/>
                  <a:gd name="T11" fmla="*/ 744 h 964"/>
                  <a:gd name="T12" fmla="*/ 804 w 804"/>
                  <a:gd name="T13" fmla="*/ 0 h 964"/>
                  <a:gd name="T14" fmla="*/ 764 w 804"/>
                  <a:gd name="T15" fmla="*/ 0 h 964"/>
                  <a:gd name="T16" fmla="*/ 764 w 804"/>
                  <a:gd name="T17" fmla="*/ 744 h 9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04" h="964">
                    <a:moveTo>
                      <a:pt x="764" y="744"/>
                    </a:moveTo>
                    <a:cubicBezTo>
                      <a:pt x="764" y="843"/>
                      <a:pt x="683" y="924"/>
                      <a:pt x="584" y="924"/>
                    </a:cubicBezTo>
                    <a:cubicBezTo>
                      <a:pt x="0" y="924"/>
                      <a:pt x="0" y="924"/>
                      <a:pt x="0" y="924"/>
                    </a:cubicBezTo>
                    <a:cubicBezTo>
                      <a:pt x="0" y="964"/>
                      <a:pt x="0" y="964"/>
                      <a:pt x="0" y="964"/>
                    </a:cubicBezTo>
                    <a:cubicBezTo>
                      <a:pt x="584" y="964"/>
                      <a:pt x="584" y="964"/>
                      <a:pt x="584" y="964"/>
                    </a:cubicBezTo>
                    <a:cubicBezTo>
                      <a:pt x="705" y="964"/>
                      <a:pt x="804" y="865"/>
                      <a:pt x="804" y="744"/>
                    </a:cubicBezTo>
                    <a:cubicBezTo>
                      <a:pt x="804" y="0"/>
                      <a:pt x="804" y="0"/>
                      <a:pt x="804" y="0"/>
                    </a:cubicBezTo>
                    <a:cubicBezTo>
                      <a:pt x="764" y="0"/>
                      <a:pt x="764" y="0"/>
                      <a:pt x="764" y="0"/>
                    </a:cubicBezTo>
                    <a:lnTo>
                      <a:pt x="764" y="744"/>
                    </a:lnTo>
                    <a:close/>
                  </a:path>
                </a:pathLst>
              </a:custGeom>
              <a:solidFill>
                <a:schemeClr val="tx1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600" b="0" i="0" u="none" strike="noStrike" kern="1200" cap="none" spc="0" normalizeH="0" baseline="0" noProof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思源黑体 CN Medium" panose="020B0600000000000000" pitchFamily="34" charset="-122"/>
                  <a:ea typeface="思源黑体 CN Normal" panose="020B0400000000000000" pitchFamily="34" charset="-122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5" name="i$liḓé"/>
              <p:cNvSpPr/>
              <p:nvPr/>
            </p:nvSpPr>
            <p:spPr bwMode="auto">
              <a:xfrm>
                <a:off x="4621848" y="1944000"/>
                <a:ext cx="1970337" cy="2655960"/>
              </a:xfrm>
              <a:custGeom>
                <a:avLst/>
                <a:gdLst>
                  <a:gd name="T0" fmla="*/ 40 w 804"/>
                  <a:gd name="T1" fmla="*/ 220 h 980"/>
                  <a:gd name="T2" fmla="*/ 220 w 804"/>
                  <a:gd name="T3" fmla="*/ 40 h 980"/>
                  <a:gd name="T4" fmla="*/ 804 w 804"/>
                  <a:gd name="T5" fmla="*/ 40 h 980"/>
                  <a:gd name="T6" fmla="*/ 804 w 804"/>
                  <a:gd name="T7" fmla="*/ 0 h 980"/>
                  <a:gd name="T8" fmla="*/ 220 w 804"/>
                  <a:gd name="T9" fmla="*/ 0 h 980"/>
                  <a:gd name="T10" fmla="*/ 0 w 804"/>
                  <a:gd name="T11" fmla="*/ 220 h 980"/>
                  <a:gd name="T12" fmla="*/ 0 w 804"/>
                  <a:gd name="T13" fmla="*/ 980 h 980"/>
                  <a:gd name="T14" fmla="*/ 40 w 804"/>
                  <a:gd name="T15" fmla="*/ 980 h 980"/>
                  <a:gd name="T16" fmla="*/ 40 w 804"/>
                  <a:gd name="T17" fmla="*/ 220 h 9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04" h="980">
                    <a:moveTo>
                      <a:pt x="40" y="220"/>
                    </a:moveTo>
                    <a:cubicBezTo>
                      <a:pt x="40" y="121"/>
                      <a:pt x="121" y="40"/>
                      <a:pt x="220" y="40"/>
                    </a:cubicBezTo>
                    <a:cubicBezTo>
                      <a:pt x="804" y="40"/>
                      <a:pt x="804" y="40"/>
                      <a:pt x="804" y="40"/>
                    </a:cubicBezTo>
                    <a:cubicBezTo>
                      <a:pt x="804" y="0"/>
                      <a:pt x="804" y="0"/>
                      <a:pt x="804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99" y="0"/>
                      <a:pt x="0" y="99"/>
                      <a:pt x="0" y="220"/>
                    </a:cubicBezTo>
                    <a:cubicBezTo>
                      <a:pt x="0" y="980"/>
                      <a:pt x="0" y="980"/>
                      <a:pt x="0" y="980"/>
                    </a:cubicBezTo>
                    <a:cubicBezTo>
                      <a:pt x="40" y="980"/>
                      <a:pt x="40" y="980"/>
                      <a:pt x="40" y="980"/>
                    </a:cubicBezTo>
                    <a:lnTo>
                      <a:pt x="40" y="220"/>
                    </a:lnTo>
                    <a:close/>
                  </a:path>
                </a:pathLst>
              </a:custGeom>
              <a:solidFill>
                <a:schemeClr val="tx1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600" b="0" i="0" u="none" strike="noStrike" kern="1200" cap="none" spc="0" normalizeH="0" baseline="0" noProof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思源黑体 CN Medium" panose="020B0600000000000000" pitchFamily="34" charset="-122"/>
                  <a:ea typeface="思源黑体 CN Normal" panose="020B0400000000000000" pitchFamily="34" charset="-122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6" name="ïşľïḑê"/>
              <p:cNvSpPr txBox="1"/>
              <p:nvPr/>
            </p:nvSpPr>
            <p:spPr>
              <a:xfrm flipH="1" flipV="1">
                <a:off x="6824949" y="1957805"/>
                <a:ext cx="766845" cy="62306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prstTxWarp prst="textPlain">
                  <a:avLst/>
                </a:prstTxWarp>
                <a:norm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2">
                        <a:lumMod val="50000"/>
                      </a:schemeClr>
                    </a:solidFill>
                    <a:effectLst/>
                    <a:uLnTx/>
                    <a:uFillTx/>
                    <a:latin typeface="思源黑体 CN Medium" panose="020B0600000000000000" pitchFamily="34" charset="-122"/>
                    <a:ea typeface="思源黑体 CN Normal" panose="020B0400000000000000" pitchFamily="34" charset="-122"/>
                    <a:sym typeface="思源黑体 CN Medium" panose="020B0600000000000000" pitchFamily="34" charset="-122"/>
                  </a:rPr>
                  <a:t>“</a:t>
                </a:r>
                <a:endPara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思源黑体 CN Medium" panose="020B0600000000000000" pitchFamily="34" charset="-122"/>
                  <a:ea typeface="思源黑体 CN Normal" panose="020B0400000000000000" pitchFamily="34" charset="-122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7" name="ísļïḓè"/>
              <p:cNvSpPr txBox="1"/>
              <p:nvPr/>
            </p:nvSpPr>
            <p:spPr>
              <a:xfrm>
                <a:off x="4600206" y="4616119"/>
                <a:ext cx="766845" cy="62306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prstTxWarp prst="textPlain">
                  <a:avLst/>
                </a:prstTxWarp>
                <a:norm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2">
                        <a:lumMod val="50000"/>
                      </a:schemeClr>
                    </a:solidFill>
                    <a:effectLst/>
                    <a:uLnTx/>
                    <a:uFillTx/>
                    <a:latin typeface="思源黑体 CN Medium" panose="020B0600000000000000" pitchFamily="34" charset="-122"/>
                    <a:ea typeface="思源黑体 CN Normal" panose="020B0400000000000000" pitchFamily="34" charset="-122"/>
                    <a:sym typeface="思源黑体 CN Medium" panose="020B0600000000000000" pitchFamily="34" charset="-122"/>
                  </a:rPr>
                  <a:t>“</a:t>
                </a:r>
                <a:endPara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思源黑体 CN Medium" panose="020B0600000000000000" pitchFamily="34" charset="-122"/>
                  <a:ea typeface="思源黑体 CN Normal" panose="020B0400000000000000" pitchFamily="34" charset="-122"/>
                  <a:sym typeface="思源黑体 CN Medium" panose="020B0600000000000000" pitchFamily="34" charset="-122"/>
                </a:endParaRPr>
              </a:p>
            </p:txBody>
          </p:sp>
        </p:grpSp>
        <p:sp>
          <p:nvSpPr>
            <p:cNvPr id="20" name="ïśḷíḋé"/>
            <p:cNvSpPr/>
            <p:nvPr/>
          </p:nvSpPr>
          <p:spPr bwMode="auto">
            <a:xfrm>
              <a:off x="3063319" y="2428049"/>
              <a:ext cx="947363" cy="947364"/>
            </a:xfrm>
            <a:prstGeom prst="ellipse">
              <a:avLst/>
            </a:prstGeom>
            <a:solidFill>
              <a:srgbClr val="203864"/>
            </a:solidFill>
            <a:ln w="76200">
              <a:solidFill>
                <a:schemeClr val="bg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z="16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Normal" panose="020B0400000000000000" pitchFamily="34" charset="-122"/>
                <a:sym typeface="思源黑体 CN Medium" panose="020B0600000000000000" pitchFamily="34" charset="-122"/>
              </a:endParaRPr>
            </a:p>
          </p:txBody>
        </p:sp>
        <p:sp>
          <p:nvSpPr>
            <p:cNvPr id="21" name="ïśḷíḋé"/>
            <p:cNvSpPr/>
            <p:nvPr/>
          </p:nvSpPr>
          <p:spPr bwMode="auto">
            <a:xfrm>
              <a:off x="3069415" y="4390961"/>
              <a:ext cx="947363" cy="947364"/>
            </a:xfrm>
            <a:prstGeom prst="ellipse">
              <a:avLst/>
            </a:prstGeom>
            <a:solidFill>
              <a:srgbClr val="203864"/>
            </a:solidFill>
            <a:ln w="76200">
              <a:solidFill>
                <a:schemeClr val="bg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z="16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Normal" panose="020B0400000000000000" pitchFamily="34" charset="-122"/>
                <a:sym typeface="思源黑体 CN Medium" panose="020B0600000000000000" pitchFamily="34" charset="-122"/>
              </a:endParaRPr>
            </a:p>
          </p:txBody>
        </p:sp>
        <p:sp>
          <p:nvSpPr>
            <p:cNvPr id="22" name="ïśḷíḋé"/>
            <p:cNvSpPr/>
            <p:nvPr/>
          </p:nvSpPr>
          <p:spPr bwMode="auto">
            <a:xfrm>
              <a:off x="8098615" y="2428049"/>
              <a:ext cx="947364" cy="947364"/>
            </a:xfrm>
            <a:prstGeom prst="ellipse">
              <a:avLst/>
            </a:prstGeom>
            <a:solidFill>
              <a:srgbClr val="203864"/>
            </a:solidFill>
            <a:ln w="76200">
              <a:solidFill>
                <a:schemeClr val="bg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z="16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Normal" panose="020B0400000000000000" pitchFamily="34" charset="-122"/>
                <a:sym typeface="思源黑体 CN Medium" panose="020B0600000000000000" pitchFamily="34" charset="-122"/>
              </a:endParaRPr>
            </a:p>
          </p:txBody>
        </p:sp>
        <p:sp>
          <p:nvSpPr>
            <p:cNvPr id="23" name="ïśḷíḋé"/>
            <p:cNvSpPr/>
            <p:nvPr/>
          </p:nvSpPr>
          <p:spPr bwMode="auto">
            <a:xfrm>
              <a:off x="8159575" y="4427537"/>
              <a:ext cx="947364" cy="947364"/>
            </a:xfrm>
            <a:prstGeom prst="ellipse">
              <a:avLst/>
            </a:prstGeom>
            <a:solidFill>
              <a:srgbClr val="203864"/>
            </a:solidFill>
            <a:ln w="76200">
              <a:solidFill>
                <a:schemeClr val="bg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z="16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Normal" panose="020B0400000000000000" pitchFamily="34" charset="-122"/>
                <a:sym typeface="思源黑体 CN Medium" panose="020B0600000000000000" pitchFamily="34" charset="-122"/>
              </a:endParaRPr>
            </a:p>
          </p:txBody>
        </p:sp>
      </p:grpSp>
      <p:sp>
        <p:nvSpPr>
          <p:cNvPr id="28" name="TextBox 13"/>
          <p:cNvSpPr txBox="1"/>
          <p:nvPr/>
        </p:nvSpPr>
        <p:spPr>
          <a:xfrm>
            <a:off x="8715645" y="2488146"/>
            <a:ext cx="2929280" cy="684996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b="1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点击输入标题</a:t>
            </a:r>
            <a:endParaRPr lang="en-US" altLang="zh-CN" sz="1400" b="1" dirty="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Calibri" panose="020F0502020204030204" pitchFamily="34" charset="0"/>
            </a:endParaRPr>
          </a:p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5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请在此处输入所需使用文本内容，感谢使用千库网</a:t>
            </a:r>
            <a:r>
              <a:rPr lang="en-US" altLang="zh-CN" sz="105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PPT</a:t>
            </a:r>
            <a:r>
              <a:rPr lang="zh-CN" altLang="en-US" sz="105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模板。</a:t>
            </a:r>
            <a:endParaRPr lang="en-US" altLang="zh-CN" sz="105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9" name="TextBox 13"/>
          <p:cNvSpPr txBox="1"/>
          <p:nvPr/>
        </p:nvSpPr>
        <p:spPr>
          <a:xfrm>
            <a:off x="8715645" y="4210390"/>
            <a:ext cx="2929280" cy="684996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b="1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点击输入标题</a:t>
            </a:r>
            <a:endParaRPr lang="en-US" altLang="zh-CN" sz="1400" b="1" dirty="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Calibri" panose="020F0502020204030204" pitchFamily="34" charset="0"/>
            </a:endParaRPr>
          </a:p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5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请在此处输入所需使用文本内容，感谢使用千库网</a:t>
            </a:r>
            <a:r>
              <a:rPr lang="en-US" altLang="zh-CN" sz="105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PPT</a:t>
            </a:r>
            <a:r>
              <a:rPr lang="zh-CN" altLang="en-US" sz="105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模板。</a:t>
            </a:r>
            <a:endParaRPr lang="en-US" altLang="zh-CN" sz="105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0" name="TextBox 13"/>
          <p:cNvSpPr txBox="1"/>
          <p:nvPr/>
        </p:nvSpPr>
        <p:spPr>
          <a:xfrm>
            <a:off x="547075" y="2488146"/>
            <a:ext cx="2929280" cy="684996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/>
          <a:p>
            <a:pPr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b="1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点击输入标题</a:t>
            </a:r>
            <a:endParaRPr lang="en-US" altLang="zh-CN" sz="1400" b="1" dirty="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Calibri" panose="020F0502020204030204" pitchFamily="34" charset="0"/>
            </a:endParaRPr>
          </a:p>
          <a:p>
            <a:pPr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5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请在此处输入所需使用文本内容，感谢使用千库网</a:t>
            </a:r>
            <a:r>
              <a:rPr lang="en-US" altLang="zh-CN" sz="105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PPT</a:t>
            </a:r>
            <a:r>
              <a:rPr lang="zh-CN" altLang="en-US" sz="105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模板。</a:t>
            </a:r>
            <a:endParaRPr lang="en-US" altLang="zh-CN" sz="105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1" name="TextBox 13"/>
          <p:cNvSpPr txBox="1"/>
          <p:nvPr/>
        </p:nvSpPr>
        <p:spPr>
          <a:xfrm>
            <a:off x="547075" y="4210390"/>
            <a:ext cx="2929280" cy="684996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/>
          <a:p>
            <a:pPr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b="1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点击输入标题</a:t>
            </a:r>
            <a:endParaRPr lang="en-US" altLang="zh-CN" sz="1400" b="1" dirty="0"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Calibri" panose="020F0502020204030204" pitchFamily="34" charset="0"/>
            </a:endParaRPr>
          </a:p>
          <a:p>
            <a:pPr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5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请在此处输入所需使用文本内容，感谢使用千库网</a:t>
            </a:r>
            <a:r>
              <a:rPr lang="en-US" altLang="zh-CN" sz="105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PPT</a:t>
            </a:r>
            <a:r>
              <a:rPr lang="zh-CN" altLang="en-US" sz="105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Calibri" panose="020F0502020204030204" pitchFamily="34" charset="0"/>
              </a:rPr>
              <a:t>模板。</a:t>
            </a:r>
            <a:endParaRPr lang="en-US" altLang="zh-CN" sz="105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8" grpId="0"/>
      <p:bldP spid="29" grpId="0"/>
      <p:bldP spid="30" grpId="0"/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3998" y="168656"/>
            <a:ext cx="1665837" cy="405085"/>
            <a:chOff x="476728" y="849973"/>
            <a:chExt cx="5242754" cy="1005721"/>
          </a:xfrm>
        </p:grpSpPr>
        <p:sp>
          <p:nvSpPr>
            <p:cNvPr id="3" name="矩形 2"/>
            <p:cNvSpPr/>
            <p:nvPr/>
          </p:nvSpPr>
          <p:spPr>
            <a:xfrm>
              <a:off x="708212" y="849973"/>
              <a:ext cx="5011270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375388" y="948096"/>
              <a:ext cx="4344094" cy="8094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研究背景</a:t>
              </a:r>
              <a:endParaRPr lang="zh-CN" altLang="en-US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476728" y="849973"/>
              <a:ext cx="107576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164450" y="1677690"/>
            <a:ext cx="952500" cy="3816832"/>
            <a:chOff x="5619750" y="247727"/>
            <a:chExt cx="952500" cy="3816832"/>
          </a:xfrm>
          <a:solidFill>
            <a:srgbClr val="203864"/>
          </a:solidFill>
        </p:grpSpPr>
        <p:grpSp>
          <p:nvGrpSpPr>
            <p:cNvPr id="8" name="组合 7"/>
            <p:cNvGrpSpPr/>
            <p:nvPr/>
          </p:nvGrpSpPr>
          <p:grpSpPr>
            <a:xfrm>
              <a:off x="5619750" y="247727"/>
              <a:ext cx="952500" cy="952500"/>
              <a:chOff x="5448300" y="2781300"/>
              <a:chExt cx="1295400" cy="1295400"/>
            </a:xfrm>
            <a:grpFill/>
          </p:grpSpPr>
          <p:grpSp>
            <p:nvGrpSpPr>
              <p:cNvPr id="29" name="组合 28"/>
              <p:cNvGrpSpPr/>
              <p:nvPr/>
            </p:nvGrpSpPr>
            <p:grpSpPr>
              <a:xfrm>
                <a:off x="5448300" y="2781300"/>
                <a:ext cx="1295400" cy="1295400"/>
                <a:chOff x="5448300" y="2781300"/>
                <a:chExt cx="1295400" cy="1295400"/>
              </a:xfrm>
              <a:grpFill/>
            </p:grpSpPr>
            <p:sp>
              <p:nvSpPr>
                <p:cNvPr id="36" name="椭圆 35"/>
                <p:cNvSpPr/>
                <p:nvPr/>
              </p:nvSpPr>
              <p:spPr>
                <a:xfrm>
                  <a:off x="5448300" y="2781300"/>
                  <a:ext cx="1295400" cy="1295400"/>
                </a:xfrm>
                <a:prstGeom prst="ellipse">
                  <a:avLst/>
                </a:prstGeom>
                <a:grpFill/>
                <a:ln w="762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思源黑体 CN Medium" panose="020B0600000000000000" pitchFamily="34" charset="-122"/>
                    <a:ea typeface="思源黑体 CN Medium" panose="020B0600000000000000" pitchFamily="34" charset="-122"/>
                  </a:endParaRPr>
                </a:p>
              </p:txBody>
            </p:sp>
            <p:sp>
              <p:nvSpPr>
                <p:cNvPr id="37" name="椭圆 36"/>
                <p:cNvSpPr/>
                <p:nvPr/>
              </p:nvSpPr>
              <p:spPr>
                <a:xfrm>
                  <a:off x="5579534" y="2912534"/>
                  <a:ext cx="1032933" cy="1032933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762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思源黑体 CN Medium" panose="020B0600000000000000" pitchFamily="34" charset="-122"/>
                    <a:ea typeface="思源黑体 CN Medium" panose="020B0600000000000000" pitchFamily="34" charset="-122"/>
                  </a:endParaRPr>
                </a:p>
              </p:txBody>
            </p:sp>
          </p:grpSp>
          <p:grpSp>
            <p:nvGrpSpPr>
              <p:cNvPr id="30" name="组合 29"/>
              <p:cNvGrpSpPr/>
              <p:nvPr/>
            </p:nvGrpSpPr>
            <p:grpSpPr>
              <a:xfrm>
                <a:off x="5715595" y="3162456"/>
                <a:ext cx="760809" cy="533083"/>
                <a:chOff x="8275083" y="4291964"/>
                <a:chExt cx="760809" cy="533083"/>
              </a:xfrm>
              <a:grpFill/>
            </p:grpSpPr>
            <p:sp>
              <p:nvSpPr>
                <p:cNvPr id="31" name="Freeform 1673"/>
                <p:cNvSpPr/>
                <p:nvPr/>
              </p:nvSpPr>
              <p:spPr bwMode="auto">
                <a:xfrm>
                  <a:off x="8275083" y="4804276"/>
                  <a:ext cx="760809" cy="20771"/>
                </a:xfrm>
                <a:custGeom>
                  <a:avLst/>
                  <a:gdLst>
                    <a:gd name="T0" fmla="*/ 2 w 121"/>
                    <a:gd name="T1" fmla="*/ 4 h 4"/>
                    <a:gd name="T2" fmla="*/ 0 w 121"/>
                    <a:gd name="T3" fmla="*/ 2 h 4"/>
                    <a:gd name="T4" fmla="*/ 2 w 121"/>
                    <a:gd name="T5" fmla="*/ 0 h 4"/>
                    <a:gd name="T6" fmla="*/ 119 w 121"/>
                    <a:gd name="T7" fmla="*/ 0 h 4"/>
                    <a:gd name="T8" fmla="*/ 121 w 121"/>
                    <a:gd name="T9" fmla="*/ 2 h 4"/>
                    <a:gd name="T10" fmla="*/ 119 w 121"/>
                    <a:gd name="T11" fmla="*/ 4 h 4"/>
                    <a:gd name="T12" fmla="*/ 2 w 121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1" h="4">
                      <a:moveTo>
                        <a:pt x="2" y="4"/>
                      </a:moveTo>
                      <a:cubicBezTo>
                        <a:pt x="1" y="4"/>
                        <a:pt x="0" y="3"/>
                        <a:pt x="0" y="2"/>
                      </a:cubicBezTo>
                      <a:cubicBezTo>
                        <a:pt x="0" y="1"/>
                        <a:pt x="1" y="0"/>
                        <a:pt x="2" y="0"/>
                      </a:cubicBezTo>
                      <a:cubicBezTo>
                        <a:pt x="119" y="0"/>
                        <a:pt x="119" y="0"/>
                        <a:pt x="119" y="0"/>
                      </a:cubicBezTo>
                      <a:cubicBezTo>
                        <a:pt x="120" y="0"/>
                        <a:pt x="121" y="1"/>
                        <a:pt x="121" y="2"/>
                      </a:cubicBezTo>
                      <a:cubicBezTo>
                        <a:pt x="121" y="3"/>
                        <a:pt x="120" y="4"/>
                        <a:pt x="119" y="4"/>
                      </a:cubicBezTo>
                      <a:lnTo>
                        <a:pt x="2" y="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>
                    <a:solidFill>
                      <a:prstClr val="black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endParaRPr>
                </a:p>
              </p:txBody>
            </p:sp>
            <p:sp>
              <p:nvSpPr>
                <p:cNvPr id="32" name="Rectangle 1674"/>
                <p:cNvSpPr>
                  <a:spLocks noChangeArrowheads="1"/>
                </p:cNvSpPr>
                <p:nvPr/>
              </p:nvSpPr>
              <p:spPr bwMode="auto">
                <a:xfrm>
                  <a:off x="8373007" y="4409659"/>
                  <a:ext cx="112990" cy="33923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>
                    <a:solidFill>
                      <a:prstClr val="black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endParaRPr>
                </a:p>
              </p:txBody>
            </p:sp>
            <p:sp>
              <p:nvSpPr>
                <p:cNvPr id="33" name="Rectangle 1675"/>
                <p:cNvSpPr>
                  <a:spLocks noChangeArrowheads="1"/>
                </p:cNvSpPr>
                <p:nvPr/>
              </p:nvSpPr>
              <p:spPr bwMode="auto">
                <a:xfrm>
                  <a:off x="8576399" y="4291964"/>
                  <a:ext cx="112990" cy="456923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>
                    <a:solidFill>
                      <a:prstClr val="black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endParaRPr>
                </a:p>
              </p:txBody>
            </p:sp>
            <p:sp>
              <p:nvSpPr>
                <p:cNvPr id="34" name="Rectangle 1676"/>
                <p:cNvSpPr>
                  <a:spLocks noChangeArrowheads="1"/>
                </p:cNvSpPr>
                <p:nvPr/>
              </p:nvSpPr>
              <p:spPr bwMode="auto">
                <a:xfrm>
                  <a:off x="8689389" y="4430425"/>
                  <a:ext cx="105460" cy="318461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>
                    <a:solidFill>
                      <a:prstClr val="black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endParaRPr>
                </a:p>
              </p:txBody>
            </p:sp>
            <p:sp>
              <p:nvSpPr>
                <p:cNvPr id="35" name="Rectangle 1677"/>
                <p:cNvSpPr>
                  <a:spLocks noChangeArrowheads="1"/>
                </p:cNvSpPr>
                <p:nvPr/>
              </p:nvSpPr>
              <p:spPr bwMode="auto">
                <a:xfrm>
                  <a:off x="8855110" y="4534270"/>
                  <a:ext cx="112990" cy="214618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>
                    <a:solidFill>
                      <a:prstClr val="black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endParaRPr>
                </a:p>
              </p:txBody>
            </p:sp>
          </p:grpSp>
        </p:grpSp>
        <p:grpSp>
          <p:nvGrpSpPr>
            <p:cNvPr id="9" name="组合 8"/>
            <p:cNvGrpSpPr/>
            <p:nvPr/>
          </p:nvGrpSpPr>
          <p:grpSpPr>
            <a:xfrm>
              <a:off x="5619750" y="3112059"/>
              <a:ext cx="952500" cy="952500"/>
              <a:chOff x="7625133" y="3977699"/>
              <a:chExt cx="1295400" cy="1295400"/>
            </a:xfrm>
            <a:grpFill/>
          </p:grpSpPr>
          <p:grpSp>
            <p:nvGrpSpPr>
              <p:cNvPr id="23" name="组合 22"/>
              <p:cNvGrpSpPr/>
              <p:nvPr/>
            </p:nvGrpSpPr>
            <p:grpSpPr>
              <a:xfrm>
                <a:off x="7625133" y="3977699"/>
                <a:ext cx="1295400" cy="1295400"/>
                <a:chOff x="5448300" y="2781300"/>
                <a:chExt cx="1295400" cy="1295400"/>
              </a:xfrm>
              <a:grpFill/>
            </p:grpSpPr>
            <p:sp>
              <p:nvSpPr>
                <p:cNvPr id="27" name="椭圆 26"/>
                <p:cNvSpPr/>
                <p:nvPr/>
              </p:nvSpPr>
              <p:spPr>
                <a:xfrm>
                  <a:off x="5448300" y="2781300"/>
                  <a:ext cx="1295400" cy="1295400"/>
                </a:xfrm>
                <a:prstGeom prst="ellipse">
                  <a:avLst/>
                </a:prstGeom>
                <a:grpFill/>
                <a:ln w="762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思源黑体 CN Medium" panose="020B0600000000000000" pitchFamily="34" charset="-122"/>
                    <a:ea typeface="思源黑体 CN Medium" panose="020B0600000000000000" pitchFamily="34" charset="-122"/>
                  </a:endParaRPr>
                </a:p>
              </p:txBody>
            </p:sp>
            <p:sp>
              <p:nvSpPr>
                <p:cNvPr id="28" name="椭圆 27"/>
                <p:cNvSpPr/>
                <p:nvPr/>
              </p:nvSpPr>
              <p:spPr>
                <a:xfrm>
                  <a:off x="5579534" y="2912534"/>
                  <a:ext cx="1032933" cy="1032933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762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思源黑体 CN Medium" panose="020B0600000000000000" pitchFamily="34" charset="-122"/>
                    <a:ea typeface="思源黑体 CN Medium" panose="020B0600000000000000" pitchFamily="34" charset="-122"/>
                  </a:endParaRPr>
                </a:p>
              </p:txBody>
            </p:sp>
          </p:grpSp>
          <p:grpSp>
            <p:nvGrpSpPr>
              <p:cNvPr id="24" name="组合 23"/>
              <p:cNvGrpSpPr/>
              <p:nvPr/>
            </p:nvGrpSpPr>
            <p:grpSpPr>
              <a:xfrm>
                <a:off x="8049128" y="4350286"/>
                <a:ext cx="417584" cy="492649"/>
                <a:chOff x="10608616" y="5479794"/>
                <a:chExt cx="417584" cy="492649"/>
              </a:xfrm>
              <a:grpFill/>
            </p:grpSpPr>
            <p:sp>
              <p:nvSpPr>
                <p:cNvPr id="25" name="Freeform 2726"/>
                <p:cNvSpPr/>
                <p:nvPr/>
              </p:nvSpPr>
              <p:spPr bwMode="auto">
                <a:xfrm>
                  <a:off x="10832321" y="5479794"/>
                  <a:ext cx="193879" cy="492645"/>
                </a:xfrm>
                <a:custGeom>
                  <a:avLst/>
                  <a:gdLst>
                    <a:gd name="T0" fmla="*/ 0 w 25"/>
                    <a:gd name="T1" fmla="*/ 56 h 75"/>
                    <a:gd name="T2" fmla="*/ 12 w 25"/>
                    <a:gd name="T3" fmla="*/ 75 h 75"/>
                    <a:gd name="T4" fmla="*/ 25 w 25"/>
                    <a:gd name="T5" fmla="*/ 56 h 75"/>
                    <a:gd name="T6" fmla="*/ 16 w 25"/>
                    <a:gd name="T7" fmla="*/ 42 h 75"/>
                    <a:gd name="T8" fmla="*/ 17 w 25"/>
                    <a:gd name="T9" fmla="*/ 0 h 75"/>
                    <a:gd name="T10" fmla="*/ 8 w 25"/>
                    <a:gd name="T11" fmla="*/ 0 h 75"/>
                    <a:gd name="T12" fmla="*/ 9 w 25"/>
                    <a:gd name="T13" fmla="*/ 42 h 75"/>
                    <a:gd name="T14" fmla="*/ 0 w 25"/>
                    <a:gd name="T15" fmla="*/ 56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5" h="75">
                      <a:moveTo>
                        <a:pt x="0" y="56"/>
                      </a:moveTo>
                      <a:cubicBezTo>
                        <a:pt x="0" y="65"/>
                        <a:pt x="5" y="75"/>
                        <a:pt x="12" y="75"/>
                      </a:cubicBezTo>
                      <a:cubicBezTo>
                        <a:pt x="20" y="75"/>
                        <a:pt x="25" y="65"/>
                        <a:pt x="25" y="56"/>
                      </a:cubicBezTo>
                      <a:cubicBezTo>
                        <a:pt x="25" y="49"/>
                        <a:pt x="21" y="44"/>
                        <a:pt x="16" y="42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9" y="42"/>
                        <a:pt x="9" y="42"/>
                        <a:pt x="9" y="42"/>
                      </a:cubicBezTo>
                      <a:cubicBezTo>
                        <a:pt x="4" y="44"/>
                        <a:pt x="0" y="49"/>
                        <a:pt x="0" y="5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 dirty="0">
                    <a:solidFill>
                      <a:prstClr val="black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endParaRPr>
                </a:p>
              </p:txBody>
            </p:sp>
            <p:sp>
              <p:nvSpPr>
                <p:cNvPr id="26" name="Freeform 2727"/>
                <p:cNvSpPr/>
                <p:nvPr/>
              </p:nvSpPr>
              <p:spPr bwMode="auto">
                <a:xfrm>
                  <a:off x="10608616" y="5486194"/>
                  <a:ext cx="178964" cy="486249"/>
                </a:xfrm>
                <a:custGeom>
                  <a:avLst/>
                  <a:gdLst>
                    <a:gd name="T0" fmla="*/ 22 w 22"/>
                    <a:gd name="T1" fmla="*/ 22 h 74"/>
                    <a:gd name="T2" fmla="*/ 21 w 22"/>
                    <a:gd name="T3" fmla="*/ 8 h 74"/>
                    <a:gd name="T4" fmla="*/ 17 w 22"/>
                    <a:gd name="T5" fmla="*/ 1 h 74"/>
                    <a:gd name="T6" fmla="*/ 17 w 22"/>
                    <a:gd name="T7" fmla="*/ 18 h 74"/>
                    <a:gd name="T8" fmla="*/ 15 w 22"/>
                    <a:gd name="T9" fmla="*/ 18 h 74"/>
                    <a:gd name="T10" fmla="*/ 15 w 22"/>
                    <a:gd name="T11" fmla="*/ 0 h 74"/>
                    <a:gd name="T12" fmla="*/ 12 w 22"/>
                    <a:gd name="T13" fmla="*/ 0 h 74"/>
                    <a:gd name="T14" fmla="*/ 12 w 22"/>
                    <a:gd name="T15" fmla="*/ 18 h 74"/>
                    <a:gd name="T16" fmla="*/ 12 w 22"/>
                    <a:gd name="T17" fmla="*/ 18 h 74"/>
                    <a:gd name="T18" fmla="*/ 12 w 22"/>
                    <a:gd name="T19" fmla="*/ 18 h 74"/>
                    <a:gd name="T20" fmla="*/ 9 w 22"/>
                    <a:gd name="T21" fmla="*/ 18 h 74"/>
                    <a:gd name="T22" fmla="*/ 9 w 22"/>
                    <a:gd name="T23" fmla="*/ 0 h 74"/>
                    <a:gd name="T24" fmla="*/ 7 w 22"/>
                    <a:gd name="T25" fmla="*/ 0 h 74"/>
                    <a:gd name="T26" fmla="*/ 7 w 22"/>
                    <a:gd name="T27" fmla="*/ 18 h 74"/>
                    <a:gd name="T28" fmla="*/ 5 w 22"/>
                    <a:gd name="T29" fmla="*/ 18 h 74"/>
                    <a:gd name="T30" fmla="*/ 5 w 22"/>
                    <a:gd name="T31" fmla="*/ 1 h 74"/>
                    <a:gd name="T32" fmla="*/ 1 w 22"/>
                    <a:gd name="T33" fmla="*/ 8 h 74"/>
                    <a:gd name="T34" fmla="*/ 0 w 22"/>
                    <a:gd name="T35" fmla="*/ 22 h 74"/>
                    <a:gd name="T36" fmla="*/ 8 w 22"/>
                    <a:gd name="T37" fmla="*/ 31 h 74"/>
                    <a:gd name="T38" fmla="*/ 6 w 22"/>
                    <a:gd name="T39" fmla="*/ 74 h 74"/>
                    <a:gd name="T40" fmla="*/ 16 w 22"/>
                    <a:gd name="T41" fmla="*/ 74 h 74"/>
                    <a:gd name="T42" fmla="*/ 14 w 22"/>
                    <a:gd name="T43" fmla="*/ 31 h 74"/>
                    <a:gd name="T44" fmla="*/ 22 w 22"/>
                    <a:gd name="T45" fmla="*/ 22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2" h="74">
                      <a:moveTo>
                        <a:pt x="22" y="22"/>
                      </a:moveTo>
                      <a:cubicBezTo>
                        <a:pt x="21" y="8"/>
                        <a:pt x="21" y="8"/>
                        <a:pt x="21" y="8"/>
                      </a:cubicBezTo>
                      <a:cubicBezTo>
                        <a:pt x="21" y="5"/>
                        <a:pt x="20" y="2"/>
                        <a:pt x="17" y="1"/>
                      </a:cubicBezTo>
                      <a:cubicBezTo>
                        <a:pt x="17" y="18"/>
                        <a:pt x="17" y="18"/>
                        <a:pt x="17" y="18"/>
                      </a:cubicBezTo>
                      <a:cubicBezTo>
                        <a:pt x="15" y="18"/>
                        <a:pt x="15" y="18"/>
                        <a:pt x="15" y="18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4" y="0"/>
                        <a:pt x="14" y="0"/>
                        <a:pt x="12" y="0"/>
                      </a:cubicBezTo>
                      <a:cubicBezTo>
                        <a:pt x="12" y="18"/>
                        <a:pt x="12" y="18"/>
                        <a:pt x="12" y="18"/>
                      </a:cubicBezTo>
                      <a:cubicBezTo>
                        <a:pt x="12" y="18"/>
                        <a:pt x="12" y="18"/>
                        <a:pt x="12" y="18"/>
                      </a:cubicBezTo>
                      <a:cubicBezTo>
                        <a:pt x="12" y="18"/>
                        <a:pt x="12" y="18"/>
                        <a:pt x="12" y="18"/>
                      </a:cubicBezTo>
                      <a:cubicBezTo>
                        <a:pt x="9" y="18"/>
                        <a:pt x="9" y="18"/>
                        <a:pt x="9" y="18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9" y="0"/>
                        <a:pt x="8" y="0"/>
                        <a:pt x="7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5" y="18"/>
                        <a:pt x="5" y="18"/>
                        <a:pt x="5" y="18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2" y="2"/>
                        <a:pt x="1" y="5"/>
                        <a:pt x="1" y="8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7"/>
                        <a:pt x="3" y="30"/>
                        <a:pt x="8" y="31"/>
                      </a:cubicBezTo>
                      <a:cubicBezTo>
                        <a:pt x="6" y="74"/>
                        <a:pt x="6" y="74"/>
                        <a:pt x="6" y="74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14" y="31"/>
                        <a:pt x="14" y="31"/>
                        <a:pt x="14" y="31"/>
                      </a:cubicBezTo>
                      <a:cubicBezTo>
                        <a:pt x="19" y="30"/>
                        <a:pt x="22" y="27"/>
                        <a:pt x="22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>
                    <a:solidFill>
                      <a:prstClr val="black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endParaRPr>
                </a:p>
              </p:txBody>
            </p:sp>
          </p:grpSp>
        </p:grpSp>
        <p:grpSp>
          <p:nvGrpSpPr>
            <p:cNvPr id="10" name="组合 9"/>
            <p:cNvGrpSpPr/>
            <p:nvPr/>
          </p:nvGrpSpPr>
          <p:grpSpPr>
            <a:xfrm>
              <a:off x="5619750" y="1679893"/>
              <a:ext cx="952500" cy="952500"/>
              <a:chOff x="5647922" y="3956920"/>
              <a:chExt cx="1295400" cy="1295400"/>
            </a:xfrm>
            <a:grpFill/>
          </p:grpSpPr>
          <p:grpSp>
            <p:nvGrpSpPr>
              <p:cNvPr id="11" name="组合 10"/>
              <p:cNvGrpSpPr/>
              <p:nvPr/>
            </p:nvGrpSpPr>
            <p:grpSpPr>
              <a:xfrm>
                <a:off x="5647922" y="3956920"/>
                <a:ext cx="1295400" cy="1295400"/>
                <a:chOff x="5448300" y="2781300"/>
                <a:chExt cx="1295400" cy="1295400"/>
              </a:xfrm>
              <a:grpFill/>
            </p:grpSpPr>
            <p:sp>
              <p:nvSpPr>
                <p:cNvPr id="21" name="椭圆 20"/>
                <p:cNvSpPr/>
                <p:nvPr/>
              </p:nvSpPr>
              <p:spPr>
                <a:xfrm>
                  <a:off x="5448300" y="2781300"/>
                  <a:ext cx="1295400" cy="1295400"/>
                </a:xfrm>
                <a:prstGeom prst="ellipse">
                  <a:avLst/>
                </a:prstGeom>
                <a:grpFill/>
                <a:ln w="762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思源黑体 CN Medium" panose="020B0600000000000000" pitchFamily="34" charset="-122"/>
                    <a:ea typeface="思源黑体 CN Medium" panose="020B0600000000000000" pitchFamily="34" charset="-122"/>
                  </a:endParaRPr>
                </a:p>
              </p:txBody>
            </p:sp>
            <p:sp>
              <p:nvSpPr>
                <p:cNvPr id="22" name="椭圆 21"/>
                <p:cNvSpPr/>
                <p:nvPr/>
              </p:nvSpPr>
              <p:spPr>
                <a:xfrm>
                  <a:off x="5579534" y="2912534"/>
                  <a:ext cx="1032933" cy="1032933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762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思源黑体 CN Medium" panose="020B0600000000000000" pitchFamily="34" charset="-122"/>
                    <a:ea typeface="思源黑体 CN Medium" panose="020B0600000000000000" pitchFamily="34" charset="-122"/>
                  </a:endParaRPr>
                </a:p>
              </p:txBody>
            </p:sp>
          </p:grpSp>
          <p:grpSp>
            <p:nvGrpSpPr>
              <p:cNvPr id="12" name="组合 11"/>
              <p:cNvGrpSpPr/>
              <p:nvPr/>
            </p:nvGrpSpPr>
            <p:grpSpPr>
              <a:xfrm>
                <a:off x="5986160" y="4366279"/>
                <a:ext cx="618923" cy="460657"/>
                <a:chOff x="8498314" y="5492589"/>
                <a:chExt cx="618923" cy="460657"/>
              </a:xfrm>
              <a:grpFill/>
            </p:grpSpPr>
            <p:sp>
              <p:nvSpPr>
                <p:cNvPr id="13" name="Freeform 2695"/>
                <p:cNvSpPr/>
                <p:nvPr/>
              </p:nvSpPr>
              <p:spPr bwMode="auto">
                <a:xfrm>
                  <a:off x="8953185" y="5601358"/>
                  <a:ext cx="89482" cy="83172"/>
                </a:xfrm>
                <a:custGeom>
                  <a:avLst/>
                  <a:gdLst>
                    <a:gd name="T0" fmla="*/ 10 w 11"/>
                    <a:gd name="T1" fmla="*/ 4 h 12"/>
                    <a:gd name="T2" fmla="*/ 10 w 11"/>
                    <a:gd name="T3" fmla="*/ 0 h 12"/>
                    <a:gd name="T4" fmla="*/ 5 w 11"/>
                    <a:gd name="T5" fmla="*/ 2 h 12"/>
                    <a:gd name="T6" fmla="*/ 1 w 11"/>
                    <a:gd name="T7" fmla="*/ 4 h 12"/>
                    <a:gd name="T8" fmla="*/ 4 w 11"/>
                    <a:gd name="T9" fmla="*/ 8 h 12"/>
                    <a:gd name="T10" fmla="*/ 7 w 11"/>
                    <a:gd name="T11" fmla="*/ 11 h 12"/>
                    <a:gd name="T12" fmla="*/ 9 w 11"/>
                    <a:gd name="T13" fmla="*/ 9 h 12"/>
                    <a:gd name="T14" fmla="*/ 10 w 11"/>
                    <a:gd name="T15" fmla="*/ 6 h 12"/>
                    <a:gd name="T16" fmla="*/ 10 w 11"/>
                    <a:gd name="T1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" h="12">
                      <a:moveTo>
                        <a:pt x="10" y="4"/>
                      </a:moveTo>
                      <a:cubicBezTo>
                        <a:pt x="11" y="2"/>
                        <a:pt x="11" y="0"/>
                        <a:pt x="10" y="0"/>
                      </a:cubicBezTo>
                      <a:cubicBezTo>
                        <a:pt x="9" y="1"/>
                        <a:pt x="6" y="2"/>
                        <a:pt x="5" y="2"/>
                      </a:cubicBezTo>
                      <a:cubicBezTo>
                        <a:pt x="3" y="3"/>
                        <a:pt x="1" y="4"/>
                        <a:pt x="1" y="4"/>
                      </a:cubicBezTo>
                      <a:cubicBezTo>
                        <a:pt x="0" y="5"/>
                        <a:pt x="2" y="7"/>
                        <a:pt x="4" y="8"/>
                      </a:cubicBezTo>
                      <a:cubicBezTo>
                        <a:pt x="5" y="9"/>
                        <a:pt x="7" y="11"/>
                        <a:pt x="7" y="11"/>
                      </a:cubicBezTo>
                      <a:cubicBezTo>
                        <a:pt x="8" y="12"/>
                        <a:pt x="10" y="11"/>
                        <a:pt x="9" y="9"/>
                      </a:cubicBezTo>
                      <a:cubicBezTo>
                        <a:pt x="9" y="9"/>
                        <a:pt x="9" y="9"/>
                        <a:pt x="10" y="6"/>
                      </a:cubicBezTo>
                      <a:cubicBezTo>
                        <a:pt x="10" y="4"/>
                        <a:pt x="10" y="4"/>
                        <a:pt x="10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>
                    <a:solidFill>
                      <a:prstClr val="black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endParaRPr>
                </a:p>
              </p:txBody>
            </p:sp>
            <p:sp>
              <p:nvSpPr>
                <p:cNvPr id="14" name="Freeform 2827"/>
                <p:cNvSpPr/>
                <p:nvPr/>
              </p:nvSpPr>
              <p:spPr bwMode="auto">
                <a:xfrm>
                  <a:off x="8714566" y="5492589"/>
                  <a:ext cx="89482" cy="63981"/>
                </a:xfrm>
                <a:custGeom>
                  <a:avLst/>
                  <a:gdLst>
                    <a:gd name="T0" fmla="*/ 8 w 12"/>
                    <a:gd name="T1" fmla="*/ 10 h 10"/>
                    <a:gd name="T2" fmla="*/ 11 w 12"/>
                    <a:gd name="T3" fmla="*/ 9 h 10"/>
                    <a:gd name="T4" fmla="*/ 8 w 12"/>
                    <a:gd name="T5" fmla="*/ 4 h 10"/>
                    <a:gd name="T6" fmla="*/ 6 w 12"/>
                    <a:gd name="T7" fmla="*/ 1 h 10"/>
                    <a:gd name="T8" fmla="*/ 3 w 12"/>
                    <a:gd name="T9" fmla="*/ 4 h 10"/>
                    <a:gd name="T10" fmla="*/ 0 w 12"/>
                    <a:gd name="T11" fmla="*/ 8 h 10"/>
                    <a:gd name="T12" fmla="*/ 3 w 12"/>
                    <a:gd name="T13" fmla="*/ 10 h 10"/>
                    <a:gd name="T14" fmla="*/ 5 w 12"/>
                    <a:gd name="T15" fmla="*/ 10 h 10"/>
                    <a:gd name="T16" fmla="*/ 8 w 12"/>
                    <a:gd name="T1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" h="10">
                      <a:moveTo>
                        <a:pt x="8" y="10"/>
                      </a:moveTo>
                      <a:cubicBezTo>
                        <a:pt x="10" y="10"/>
                        <a:pt x="12" y="10"/>
                        <a:pt x="11" y="9"/>
                      </a:cubicBezTo>
                      <a:cubicBezTo>
                        <a:pt x="11" y="8"/>
                        <a:pt x="9" y="5"/>
                        <a:pt x="8" y="4"/>
                      </a:cubicBezTo>
                      <a:cubicBezTo>
                        <a:pt x="7" y="2"/>
                        <a:pt x="6" y="1"/>
                        <a:pt x="6" y="1"/>
                      </a:cubicBezTo>
                      <a:cubicBezTo>
                        <a:pt x="5" y="0"/>
                        <a:pt x="3" y="2"/>
                        <a:pt x="3" y="4"/>
                      </a:cubicBezTo>
                      <a:cubicBezTo>
                        <a:pt x="2" y="5"/>
                        <a:pt x="1" y="7"/>
                        <a:pt x="0" y="8"/>
                      </a:cubicBezTo>
                      <a:cubicBezTo>
                        <a:pt x="0" y="9"/>
                        <a:pt x="1" y="10"/>
                        <a:pt x="3" y="10"/>
                      </a:cubicBezTo>
                      <a:cubicBezTo>
                        <a:pt x="3" y="10"/>
                        <a:pt x="3" y="10"/>
                        <a:pt x="5" y="10"/>
                      </a:cubicBezTo>
                      <a:cubicBezTo>
                        <a:pt x="8" y="10"/>
                        <a:pt x="8" y="10"/>
                        <a:pt x="8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>
                    <a:solidFill>
                      <a:prstClr val="black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endParaRPr>
                </a:p>
              </p:txBody>
            </p:sp>
            <p:sp>
              <p:nvSpPr>
                <p:cNvPr id="15" name="Freeform 2828"/>
                <p:cNvSpPr/>
                <p:nvPr/>
              </p:nvSpPr>
              <p:spPr bwMode="auto">
                <a:xfrm>
                  <a:off x="8565429" y="5550174"/>
                  <a:ext cx="89482" cy="76776"/>
                </a:xfrm>
                <a:custGeom>
                  <a:avLst/>
                  <a:gdLst>
                    <a:gd name="T0" fmla="*/ 8 w 12"/>
                    <a:gd name="T1" fmla="*/ 6 h 11"/>
                    <a:gd name="T2" fmla="*/ 11 w 12"/>
                    <a:gd name="T3" fmla="*/ 3 h 11"/>
                    <a:gd name="T4" fmla="*/ 5 w 12"/>
                    <a:gd name="T5" fmla="*/ 1 h 11"/>
                    <a:gd name="T6" fmla="*/ 1 w 12"/>
                    <a:gd name="T7" fmla="*/ 0 h 11"/>
                    <a:gd name="T8" fmla="*/ 0 w 12"/>
                    <a:gd name="T9" fmla="*/ 5 h 11"/>
                    <a:gd name="T10" fmla="*/ 1 w 12"/>
                    <a:gd name="T11" fmla="*/ 10 h 11"/>
                    <a:gd name="T12" fmla="*/ 5 w 12"/>
                    <a:gd name="T13" fmla="*/ 9 h 11"/>
                    <a:gd name="T14" fmla="*/ 6 w 12"/>
                    <a:gd name="T15" fmla="*/ 7 h 11"/>
                    <a:gd name="T16" fmla="*/ 8 w 12"/>
                    <a:gd name="T1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" h="11">
                      <a:moveTo>
                        <a:pt x="8" y="6"/>
                      </a:moveTo>
                      <a:cubicBezTo>
                        <a:pt x="11" y="5"/>
                        <a:pt x="12" y="4"/>
                        <a:pt x="11" y="3"/>
                      </a:cubicBezTo>
                      <a:cubicBezTo>
                        <a:pt x="10" y="3"/>
                        <a:pt x="6" y="2"/>
                        <a:pt x="5" y="1"/>
                      </a:cubicBezTo>
                      <a:cubicBezTo>
                        <a:pt x="3" y="0"/>
                        <a:pt x="1" y="0"/>
                        <a:pt x="1" y="0"/>
                      </a:cubicBezTo>
                      <a:cubicBezTo>
                        <a:pt x="0" y="0"/>
                        <a:pt x="0" y="3"/>
                        <a:pt x="0" y="5"/>
                      </a:cubicBezTo>
                      <a:cubicBezTo>
                        <a:pt x="1" y="6"/>
                        <a:pt x="1" y="9"/>
                        <a:pt x="1" y="10"/>
                      </a:cubicBezTo>
                      <a:cubicBezTo>
                        <a:pt x="1" y="10"/>
                        <a:pt x="3" y="11"/>
                        <a:pt x="5" y="9"/>
                      </a:cubicBezTo>
                      <a:cubicBezTo>
                        <a:pt x="5" y="9"/>
                        <a:pt x="5" y="9"/>
                        <a:pt x="6" y="7"/>
                      </a:cubicBezTo>
                      <a:cubicBezTo>
                        <a:pt x="8" y="6"/>
                        <a:pt x="8" y="6"/>
                        <a:pt x="8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>
                    <a:solidFill>
                      <a:prstClr val="black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endParaRPr>
                </a:p>
              </p:txBody>
            </p:sp>
            <p:sp>
              <p:nvSpPr>
                <p:cNvPr id="16" name="Freeform 2829"/>
                <p:cNvSpPr/>
                <p:nvPr/>
              </p:nvSpPr>
              <p:spPr bwMode="auto">
                <a:xfrm>
                  <a:off x="8960642" y="5671735"/>
                  <a:ext cx="89482" cy="83172"/>
                </a:xfrm>
                <a:custGeom>
                  <a:avLst/>
                  <a:gdLst>
                    <a:gd name="T0" fmla="*/ 2 w 11"/>
                    <a:gd name="T1" fmla="*/ 8 h 13"/>
                    <a:gd name="T2" fmla="*/ 3 w 11"/>
                    <a:gd name="T3" fmla="*/ 12 h 13"/>
                    <a:gd name="T4" fmla="*/ 8 w 11"/>
                    <a:gd name="T5" fmla="*/ 8 h 13"/>
                    <a:gd name="T6" fmla="*/ 10 w 11"/>
                    <a:gd name="T7" fmla="*/ 5 h 13"/>
                    <a:gd name="T8" fmla="*/ 7 w 11"/>
                    <a:gd name="T9" fmla="*/ 2 h 13"/>
                    <a:gd name="T10" fmla="*/ 2 w 11"/>
                    <a:gd name="T11" fmla="*/ 1 h 13"/>
                    <a:gd name="T12" fmla="*/ 1 w 11"/>
                    <a:gd name="T13" fmla="*/ 4 h 13"/>
                    <a:gd name="T14" fmla="*/ 1 w 11"/>
                    <a:gd name="T15" fmla="*/ 6 h 13"/>
                    <a:gd name="T16" fmla="*/ 2 w 11"/>
                    <a:gd name="T1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" h="13">
                      <a:moveTo>
                        <a:pt x="2" y="8"/>
                      </a:moveTo>
                      <a:cubicBezTo>
                        <a:pt x="1" y="11"/>
                        <a:pt x="2" y="13"/>
                        <a:pt x="3" y="12"/>
                      </a:cubicBezTo>
                      <a:cubicBezTo>
                        <a:pt x="3" y="11"/>
                        <a:pt x="6" y="9"/>
                        <a:pt x="8" y="8"/>
                      </a:cubicBezTo>
                      <a:cubicBezTo>
                        <a:pt x="9" y="7"/>
                        <a:pt x="10" y="5"/>
                        <a:pt x="10" y="5"/>
                      </a:cubicBezTo>
                      <a:cubicBezTo>
                        <a:pt x="11" y="4"/>
                        <a:pt x="8" y="3"/>
                        <a:pt x="7" y="2"/>
                      </a:cubicBezTo>
                      <a:cubicBezTo>
                        <a:pt x="5" y="2"/>
                        <a:pt x="3" y="1"/>
                        <a:pt x="2" y="1"/>
                      </a:cubicBezTo>
                      <a:cubicBezTo>
                        <a:pt x="1" y="0"/>
                        <a:pt x="0" y="1"/>
                        <a:pt x="1" y="4"/>
                      </a:cubicBezTo>
                      <a:cubicBezTo>
                        <a:pt x="1" y="4"/>
                        <a:pt x="1" y="4"/>
                        <a:pt x="1" y="6"/>
                      </a:cubicBezTo>
                      <a:cubicBezTo>
                        <a:pt x="2" y="8"/>
                        <a:pt x="2" y="8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>
                    <a:solidFill>
                      <a:prstClr val="black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endParaRPr>
                </a:p>
              </p:txBody>
            </p:sp>
            <p:sp>
              <p:nvSpPr>
                <p:cNvPr id="17" name="Freeform 2830"/>
                <p:cNvSpPr/>
                <p:nvPr/>
              </p:nvSpPr>
              <p:spPr bwMode="auto">
                <a:xfrm>
                  <a:off x="8863703" y="5550174"/>
                  <a:ext cx="82028" cy="83172"/>
                </a:xfrm>
                <a:custGeom>
                  <a:avLst/>
                  <a:gdLst>
                    <a:gd name="T0" fmla="*/ 6 w 11"/>
                    <a:gd name="T1" fmla="*/ 9 h 12"/>
                    <a:gd name="T2" fmla="*/ 9 w 11"/>
                    <a:gd name="T3" fmla="*/ 11 h 12"/>
                    <a:gd name="T4" fmla="*/ 11 w 11"/>
                    <a:gd name="T5" fmla="*/ 5 h 12"/>
                    <a:gd name="T6" fmla="*/ 11 w 11"/>
                    <a:gd name="T7" fmla="*/ 1 h 12"/>
                    <a:gd name="T8" fmla="*/ 6 w 11"/>
                    <a:gd name="T9" fmla="*/ 1 h 12"/>
                    <a:gd name="T10" fmla="*/ 2 w 11"/>
                    <a:gd name="T11" fmla="*/ 3 h 12"/>
                    <a:gd name="T12" fmla="*/ 3 w 11"/>
                    <a:gd name="T13" fmla="*/ 6 h 12"/>
                    <a:gd name="T14" fmla="*/ 5 w 11"/>
                    <a:gd name="T15" fmla="*/ 7 h 12"/>
                    <a:gd name="T16" fmla="*/ 6 w 11"/>
                    <a:gd name="T1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" h="12">
                      <a:moveTo>
                        <a:pt x="6" y="9"/>
                      </a:moveTo>
                      <a:cubicBezTo>
                        <a:pt x="8" y="11"/>
                        <a:pt x="9" y="12"/>
                        <a:pt x="9" y="11"/>
                      </a:cubicBezTo>
                      <a:cubicBezTo>
                        <a:pt x="10" y="10"/>
                        <a:pt x="10" y="6"/>
                        <a:pt x="11" y="5"/>
                      </a:cubicBezTo>
                      <a:cubicBezTo>
                        <a:pt x="11" y="3"/>
                        <a:pt x="11" y="1"/>
                        <a:pt x="11" y="1"/>
                      </a:cubicBezTo>
                      <a:cubicBezTo>
                        <a:pt x="11" y="0"/>
                        <a:pt x="8" y="0"/>
                        <a:pt x="6" y="1"/>
                      </a:cubicBezTo>
                      <a:cubicBezTo>
                        <a:pt x="5" y="2"/>
                        <a:pt x="2" y="2"/>
                        <a:pt x="2" y="3"/>
                      </a:cubicBezTo>
                      <a:cubicBezTo>
                        <a:pt x="1" y="3"/>
                        <a:pt x="0" y="5"/>
                        <a:pt x="3" y="6"/>
                      </a:cubicBezTo>
                      <a:cubicBezTo>
                        <a:pt x="3" y="6"/>
                        <a:pt x="3" y="6"/>
                        <a:pt x="5" y="7"/>
                      </a:cubicBezTo>
                      <a:cubicBezTo>
                        <a:pt x="6" y="9"/>
                        <a:pt x="6" y="9"/>
                        <a:pt x="6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>
                    <a:solidFill>
                      <a:prstClr val="black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endParaRPr>
                </a:p>
              </p:txBody>
            </p:sp>
            <p:sp>
              <p:nvSpPr>
                <p:cNvPr id="18" name="Freeform 2831"/>
                <p:cNvSpPr/>
                <p:nvPr/>
              </p:nvSpPr>
              <p:spPr bwMode="auto">
                <a:xfrm>
                  <a:off x="8572883" y="5588561"/>
                  <a:ext cx="365389" cy="191940"/>
                </a:xfrm>
                <a:custGeom>
                  <a:avLst/>
                  <a:gdLst>
                    <a:gd name="T0" fmla="*/ 3 w 47"/>
                    <a:gd name="T1" fmla="*/ 29 h 29"/>
                    <a:gd name="T2" fmla="*/ 14 w 47"/>
                    <a:gd name="T3" fmla="*/ 22 h 29"/>
                    <a:gd name="T4" fmla="*/ 19 w 47"/>
                    <a:gd name="T5" fmla="*/ 23 h 29"/>
                    <a:gd name="T6" fmla="*/ 24 w 47"/>
                    <a:gd name="T7" fmla="*/ 15 h 29"/>
                    <a:gd name="T8" fmla="*/ 31 w 47"/>
                    <a:gd name="T9" fmla="*/ 12 h 29"/>
                    <a:gd name="T10" fmla="*/ 42 w 47"/>
                    <a:gd name="T11" fmla="*/ 21 h 29"/>
                    <a:gd name="T12" fmla="*/ 47 w 47"/>
                    <a:gd name="T13" fmla="*/ 23 h 29"/>
                    <a:gd name="T14" fmla="*/ 47 w 47"/>
                    <a:gd name="T15" fmla="*/ 23 h 29"/>
                    <a:gd name="T16" fmla="*/ 30 w 47"/>
                    <a:gd name="T17" fmla="*/ 1 h 29"/>
                    <a:gd name="T18" fmla="*/ 23 w 47"/>
                    <a:gd name="T19" fmla="*/ 0 h 29"/>
                    <a:gd name="T20" fmla="*/ 16 w 47"/>
                    <a:gd name="T21" fmla="*/ 1 h 29"/>
                    <a:gd name="T22" fmla="*/ 0 w 47"/>
                    <a:gd name="T23" fmla="*/ 24 h 29"/>
                    <a:gd name="T24" fmla="*/ 1 w 47"/>
                    <a:gd name="T25" fmla="*/ 29 h 29"/>
                    <a:gd name="T26" fmla="*/ 2 w 47"/>
                    <a:gd name="T27" fmla="*/ 29 h 29"/>
                    <a:gd name="T28" fmla="*/ 3 w 47"/>
                    <a:gd name="T29" fmla="*/ 2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47" h="29">
                      <a:moveTo>
                        <a:pt x="3" y="29"/>
                      </a:moveTo>
                      <a:cubicBezTo>
                        <a:pt x="5" y="25"/>
                        <a:pt x="9" y="22"/>
                        <a:pt x="14" y="22"/>
                      </a:cubicBezTo>
                      <a:cubicBezTo>
                        <a:pt x="16" y="22"/>
                        <a:pt x="17" y="23"/>
                        <a:pt x="19" y="23"/>
                      </a:cubicBezTo>
                      <a:cubicBezTo>
                        <a:pt x="19" y="20"/>
                        <a:pt x="21" y="17"/>
                        <a:pt x="24" y="15"/>
                      </a:cubicBezTo>
                      <a:cubicBezTo>
                        <a:pt x="26" y="13"/>
                        <a:pt x="28" y="12"/>
                        <a:pt x="31" y="12"/>
                      </a:cubicBezTo>
                      <a:cubicBezTo>
                        <a:pt x="36" y="12"/>
                        <a:pt x="41" y="16"/>
                        <a:pt x="42" y="21"/>
                      </a:cubicBezTo>
                      <a:cubicBezTo>
                        <a:pt x="44" y="22"/>
                        <a:pt x="46" y="22"/>
                        <a:pt x="47" y="23"/>
                      </a:cubicBezTo>
                      <a:cubicBezTo>
                        <a:pt x="47" y="23"/>
                        <a:pt x="47" y="23"/>
                        <a:pt x="47" y="23"/>
                      </a:cubicBezTo>
                      <a:cubicBezTo>
                        <a:pt x="47" y="13"/>
                        <a:pt x="40" y="4"/>
                        <a:pt x="30" y="1"/>
                      </a:cubicBezTo>
                      <a:cubicBezTo>
                        <a:pt x="28" y="1"/>
                        <a:pt x="26" y="0"/>
                        <a:pt x="23" y="0"/>
                      </a:cubicBezTo>
                      <a:cubicBezTo>
                        <a:pt x="21" y="0"/>
                        <a:pt x="19" y="1"/>
                        <a:pt x="16" y="1"/>
                      </a:cubicBezTo>
                      <a:cubicBezTo>
                        <a:pt x="7" y="4"/>
                        <a:pt x="0" y="13"/>
                        <a:pt x="0" y="24"/>
                      </a:cubicBezTo>
                      <a:cubicBezTo>
                        <a:pt x="0" y="26"/>
                        <a:pt x="0" y="28"/>
                        <a:pt x="1" y="29"/>
                      </a:cubicBezTo>
                      <a:cubicBezTo>
                        <a:pt x="1" y="29"/>
                        <a:pt x="2" y="29"/>
                        <a:pt x="2" y="29"/>
                      </a:cubicBezTo>
                      <a:cubicBezTo>
                        <a:pt x="2" y="29"/>
                        <a:pt x="3" y="29"/>
                        <a:pt x="3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>
                    <a:solidFill>
                      <a:prstClr val="black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endParaRPr>
                </a:p>
              </p:txBody>
            </p:sp>
            <p:sp>
              <p:nvSpPr>
                <p:cNvPr id="19" name="Freeform 2832"/>
                <p:cNvSpPr/>
                <p:nvPr/>
              </p:nvSpPr>
              <p:spPr bwMode="auto">
                <a:xfrm>
                  <a:off x="8938273" y="5754910"/>
                  <a:ext cx="89482" cy="51184"/>
                </a:xfrm>
                <a:custGeom>
                  <a:avLst/>
                  <a:gdLst>
                    <a:gd name="T0" fmla="*/ 6 w 11"/>
                    <a:gd name="T1" fmla="*/ 6 h 8"/>
                    <a:gd name="T2" fmla="*/ 0 w 11"/>
                    <a:gd name="T3" fmla="*/ 0 h 8"/>
                    <a:gd name="T4" fmla="*/ 0 w 11"/>
                    <a:gd name="T5" fmla="*/ 1 h 8"/>
                    <a:gd name="T6" fmla="*/ 4 w 11"/>
                    <a:gd name="T7" fmla="*/ 7 h 8"/>
                    <a:gd name="T8" fmla="*/ 5 w 11"/>
                    <a:gd name="T9" fmla="*/ 8 h 8"/>
                    <a:gd name="T10" fmla="*/ 6 w 11"/>
                    <a:gd name="T11" fmla="*/ 8 h 8"/>
                    <a:gd name="T12" fmla="*/ 11 w 11"/>
                    <a:gd name="T13" fmla="*/ 7 h 8"/>
                    <a:gd name="T14" fmla="*/ 11 w 11"/>
                    <a:gd name="T15" fmla="*/ 7 h 8"/>
                    <a:gd name="T16" fmla="*/ 11 w 11"/>
                    <a:gd name="T17" fmla="*/ 5 h 8"/>
                    <a:gd name="T18" fmla="*/ 6 w 11"/>
                    <a:gd name="T19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" h="8">
                      <a:moveTo>
                        <a:pt x="6" y="6"/>
                      </a:moveTo>
                      <a:cubicBezTo>
                        <a:pt x="5" y="3"/>
                        <a:pt x="2" y="1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2" y="3"/>
                        <a:pt x="3" y="4"/>
                        <a:pt x="4" y="7"/>
                      </a:cubicBezTo>
                      <a:cubicBezTo>
                        <a:pt x="5" y="8"/>
                        <a:pt x="5" y="8"/>
                        <a:pt x="5" y="8"/>
                      </a:cubicBezTo>
                      <a:cubicBezTo>
                        <a:pt x="6" y="8"/>
                        <a:pt x="6" y="8"/>
                        <a:pt x="6" y="8"/>
                      </a:cubicBezTo>
                      <a:cubicBezTo>
                        <a:pt x="8" y="7"/>
                        <a:pt x="9" y="7"/>
                        <a:pt x="11" y="7"/>
                      </a:cubicBezTo>
                      <a:cubicBezTo>
                        <a:pt x="11" y="7"/>
                        <a:pt x="11" y="7"/>
                        <a:pt x="11" y="7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9" y="5"/>
                        <a:pt x="7" y="6"/>
                        <a:pt x="6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>
                    <a:solidFill>
                      <a:prstClr val="black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endParaRPr>
                </a:p>
              </p:txBody>
            </p:sp>
            <p:sp>
              <p:nvSpPr>
                <p:cNvPr id="20" name="Freeform 2833"/>
                <p:cNvSpPr/>
                <p:nvPr/>
              </p:nvSpPr>
              <p:spPr bwMode="auto">
                <a:xfrm>
                  <a:off x="8498314" y="5684530"/>
                  <a:ext cx="618923" cy="268716"/>
                </a:xfrm>
                <a:custGeom>
                  <a:avLst/>
                  <a:gdLst>
                    <a:gd name="T0" fmla="*/ 67 w 78"/>
                    <a:gd name="T1" fmla="*/ 16 h 41"/>
                    <a:gd name="T2" fmla="*/ 67 w 78"/>
                    <a:gd name="T3" fmla="*/ 16 h 41"/>
                    <a:gd name="T4" fmla="*/ 67 w 78"/>
                    <a:gd name="T5" fmla="*/ 18 h 41"/>
                    <a:gd name="T6" fmla="*/ 67 w 78"/>
                    <a:gd name="T7" fmla="*/ 18 h 41"/>
                    <a:gd name="T8" fmla="*/ 62 w 78"/>
                    <a:gd name="T9" fmla="*/ 19 h 41"/>
                    <a:gd name="T10" fmla="*/ 61 w 78"/>
                    <a:gd name="T11" fmla="*/ 19 h 41"/>
                    <a:gd name="T12" fmla="*/ 60 w 78"/>
                    <a:gd name="T13" fmla="*/ 18 h 41"/>
                    <a:gd name="T14" fmla="*/ 56 w 78"/>
                    <a:gd name="T15" fmla="*/ 12 h 41"/>
                    <a:gd name="T16" fmla="*/ 56 w 78"/>
                    <a:gd name="T17" fmla="*/ 11 h 41"/>
                    <a:gd name="T18" fmla="*/ 55 w 78"/>
                    <a:gd name="T19" fmla="*/ 10 h 41"/>
                    <a:gd name="T20" fmla="*/ 50 w 78"/>
                    <a:gd name="T21" fmla="*/ 8 h 41"/>
                    <a:gd name="T22" fmla="*/ 40 w 78"/>
                    <a:gd name="T23" fmla="*/ 0 h 41"/>
                    <a:gd name="T24" fmla="*/ 34 w 78"/>
                    <a:gd name="T25" fmla="*/ 2 h 41"/>
                    <a:gd name="T26" fmla="*/ 29 w 78"/>
                    <a:gd name="T27" fmla="*/ 12 h 41"/>
                    <a:gd name="T28" fmla="*/ 23 w 78"/>
                    <a:gd name="T29" fmla="*/ 10 h 41"/>
                    <a:gd name="T30" fmla="*/ 13 w 78"/>
                    <a:gd name="T31" fmla="*/ 17 h 41"/>
                    <a:gd name="T32" fmla="*/ 11 w 78"/>
                    <a:gd name="T33" fmla="*/ 17 h 41"/>
                    <a:gd name="T34" fmla="*/ 10 w 78"/>
                    <a:gd name="T35" fmla="*/ 17 h 41"/>
                    <a:gd name="T36" fmla="*/ 0 w 78"/>
                    <a:gd name="T37" fmla="*/ 26 h 41"/>
                    <a:gd name="T38" fmla="*/ 5 w 78"/>
                    <a:gd name="T39" fmla="*/ 33 h 41"/>
                    <a:gd name="T40" fmla="*/ 11 w 78"/>
                    <a:gd name="T41" fmla="*/ 34 h 41"/>
                    <a:gd name="T42" fmla="*/ 13 w 78"/>
                    <a:gd name="T43" fmla="*/ 34 h 41"/>
                    <a:gd name="T44" fmla="*/ 18 w 78"/>
                    <a:gd name="T45" fmla="*/ 40 h 41"/>
                    <a:gd name="T46" fmla="*/ 23 w 78"/>
                    <a:gd name="T47" fmla="*/ 41 h 41"/>
                    <a:gd name="T48" fmla="*/ 31 w 78"/>
                    <a:gd name="T49" fmla="*/ 38 h 41"/>
                    <a:gd name="T50" fmla="*/ 31 w 78"/>
                    <a:gd name="T51" fmla="*/ 38 h 41"/>
                    <a:gd name="T52" fmla="*/ 36 w 78"/>
                    <a:gd name="T53" fmla="*/ 39 h 41"/>
                    <a:gd name="T54" fmla="*/ 38 w 78"/>
                    <a:gd name="T55" fmla="*/ 39 h 41"/>
                    <a:gd name="T56" fmla="*/ 45 w 78"/>
                    <a:gd name="T57" fmla="*/ 35 h 41"/>
                    <a:gd name="T58" fmla="*/ 53 w 78"/>
                    <a:gd name="T59" fmla="*/ 39 h 41"/>
                    <a:gd name="T60" fmla="*/ 63 w 78"/>
                    <a:gd name="T61" fmla="*/ 33 h 41"/>
                    <a:gd name="T62" fmla="*/ 67 w 78"/>
                    <a:gd name="T63" fmla="*/ 34 h 41"/>
                    <a:gd name="T64" fmla="*/ 77 w 78"/>
                    <a:gd name="T65" fmla="*/ 28 h 41"/>
                    <a:gd name="T66" fmla="*/ 78 w 78"/>
                    <a:gd name="T67" fmla="*/ 25 h 41"/>
                    <a:gd name="T68" fmla="*/ 67 w 78"/>
                    <a:gd name="T69" fmla="*/ 16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78" h="41">
                      <a:moveTo>
                        <a:pt x="67" y="16"/>
                      </a:moveTo>
                      <a:cubicBezTo>
                        <a:pt x="67" y="16"/>
                        <a:pt x="67" y="16"/>
                        <a:pt x="67" y="16"/>
                      </a:cubicBezTo>
                      <a:cubicBezTo>
                        <a:pt x="67" y="18"/>
                        <a:pt x="67" y="18"/>
                        <a:pt x="67" y="18"/>
                      </a:cubicBezTo>
                      <a:cubicBezTo>
                        <a:pt x="67" y="18"/>
                        <a:pt x="67" y="18"/>
                        <a:pt x="67" y="18"/>
                      </a:cubicBezTo>
                      <a:cubicBezTo>
                        <a:pt x="65" y="18"/>
                        <a:pt x="64" y="18"/>
                        <a:pt x="62" y="19"/>
                      </a:cubicBezTo>
                      <a:cubicBezTo>
                        <a:pt x="61" y="19"/>
                        <a:pt x="61" y="19"/>
                        <a:pt x="61" y="19"/>
                      </a:cubicBezTo>
                      <a:cubicBezTo>
                        <a:pt x="60" y="18"/>
                        <a:pt x="60" y="18"/>
                        <a:pt x="60" y="18"/>
                      </a:cubicBezTo>
                      <a:cubicBezTo>
                        <a:pt x="59" y="15"/>
                        <a:pt x="58" y="14"/>
                        <a:pt x="56" y="12"/>
                      </a:cubicBezTo>
                      <a:cubicBezTo>
                        <a:pt x="56" y="12"/>
                        <a:pt x="56" y="11"/>
                        <a:pt x="56" y="11"/>
                      </a:cubicBezTo>
                      <a:cubicBezTo>
                        <a:pt x="56" y="11"/>
                        <a:pt x="55" y="11"/>
                        <a:pt x="55" y="10"/>
                      </a:cubicBezTo>
                      <a:cubicBezTo>
                        <a:pt x="54" y="10"/>
                        <a:pt x="52" y="9"/>
                        <a:pt x="50" y="8"/>
                      </a:cubicBezTo>
                      <a:cubicBezTo>
                        <a:pt x="49" y="4"/>
                        <a:pt x="45" y="0"/>
                        <a:pt x="40" y="0"/>
                      </a:cubicBezTo>
                      <a:cubicBezTo>
                        <a:pt x="38" y="0"/>
                        <a:pt x="36" y="1"/>
                        <a:pt x="34" y="2"/>
                      </a:cubicBezTo>
                      <a:cubicBezTo>
                        <a:pt x="31" y="4"/>
                        <a:pt x="29" y="8"/>
                        <a:pt x="29" y="12"/>
                      </a:cubicBezTo>
                      <a:cubicBezTo>
                        <a:pt x="27" y="11"/>
                        <a:pt x="25" y="10"/>
                        <a:pt x="23" y="10"/>
                      </a:cubicBezTo>
                      <a:cubicBezTo>
                        <a:pt x="18" y="10"/>
                        <a:pt x="15" y="13"/>
                        <a:pt x="13" y="17"/>
                      </a:cubicBezTo>
                      <a:cubicBezTo>
                        <a:pt x="12" y="17"/>
                        <a:pt x="12" y="17"/>
                        <a:pt x="11" y="17"/>
                      </a:cubicBezTo>
                      <a:cubicBezTo>
                        <a:pt x="11" y="17"/>
                        <a:pt x="10" y="17"/>
                        <a:pt x="10" y="17"/>
                      </a:cubicBezTo>
                      <a:cubicBezTo>
                        <a:pt x="4" y="17"/>
                        <a:pt x="0" y="21"/>
                        <a:pt x="0" y="26"/>
                      </a:cubicBezTo>
                      <a:cubicBezTo>
                        <a:pt x="0" y="29"/>
                        <a:pt x="2" y="31"/>
                        <a:pt x="5" y="33"/>
                      </a:cubicBezTo>
                      <a:cubicBezTo>
                        <a:pt x="7" y="34"/>
                        <a:pt x="9" y="34"/>
                        <a:pt x="11" y="34"/>
                      </a:cubicBezTo>
                      <a:cubicBezTo>
                        <a:pt x="12" y="34"/>
                        <a:pt x="12" y="34"/>
                        <a:pt x="13" y="34"/>
                      </a:cubicBezTo>
                      <a:cubicBezTo>
                        <a:pt x="14" y="37"/>
                        <a:pt x="16" y="39"/>
                        <a:pt x="18" y="40"/>
                      </a:cubicBezTo>
                      <a:cubicBezTo>
                        <a:pt x="20" y="41"/>
                        <a:pt x="21" y="41"/>
                        <a:pt x="23" y="41"/>
                      </a:cubicBezTo>
                      <a:cubicBezTo>
                        <a:pt x="26" y="41"/>
                        <a:pt x="29" y="40"/>
                        <a:pt x="31" y="38"/>
                      </a:cubicBezTo>
                      <a:cubicBezTo>
                        <a:pt x="31" y="38"/>
                        <a:pt x="31" y="38"/>
                        <a:pt x="31" y="38"/>
                      </a:cubicBezTo>
                      <a:cubicBezTo>
                        <a:pt x="33" y="39"/>
                        <a:pt x="34" y="39"/>
                        <a:pt x="36" y="39"/>
                      </a:cubicBezTo>
                      <a:cubicBezTo>
                        <a:pt x="37" y="39"/>
                        <a:pt x="37" y="39"/>
                        <a:pt x="38" y="39"/>
                      </a:cubicBezTo>
                      <a:cubicBezTo>
                        <a:pt x="41" y="39"/>
                        <a:pt x="43" y="37"/>
                        <a:pt x="45" y="35"/>
                      </a:cubicBezTo>
                      <a:cubicBezTo>
                        <a:pt x="47" y="38"/>
                        <a:pt x="50" y="39"/>
                        <a:pt x="53" y="39"/>
                      </a:cubicBezTo>
                      <a:cubicBezTo>
                        <a:pt x="57" y="39"/>
                        <a:pt x="61" y="37"/>
                        <a:pt x="63" y="33"/>
                      </a:cubicBezTo>
                      <a:cubicBezTo>
                        <a:pt x="64" y="33"/>
                        <a:pt x="65" y="34"/>
                        <a:pt x="67" y="34"/>
                      </a:cubicBezTo>
                      <a:cubicBezTo>
                        <a:pt x="71" y="34"/>
                        <a:pt x="75" y="31"/>
                        <a:pt x="77" y="28"/>
                      </a:cubicBezTo>
                      <a:cubicBezTo>
                        <a:pt x="77" y="27"/>
                        <a:pt x="78" y="26"/>
                        <a:pt x="78" y="25"/>
                      </a:cubicBezTo>
                      <a:cubicBezTo>
                        <a:pt x="78" y="20"/>
                        <a:pt x="73" y="16"/>
                        <a:pt x="67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>
                    <a:solidFill>
                      <a:prstClr val="black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endParaRPr>
                </a:p>
              </p:txBody>
            </p:sp>
          </p:grpSp>
        </p:grpSp>
      </p:grpSp>
      <p:grpSp>
        <p:nvGrpSpPr>
          <p:cNvPr id="38" name="组合 37"/>
          <p:cNvGrpSpPr/>
          <p:nvPr/>
        </p:nvGrpSpPr>
        <p:grpSpPr>
          <a:xfrm>
            <a:off x="3683400" y="2850452"/>
            <a:ext cx="5931512" cy="1370865"/>
            <a:chOff x="3901066" y="3246727"/>
            <a:chExt cx="7063765" cy="1370865"/>
          </a:xfrm>
        </p:grpSpPr>
        <p:cxnSp>
          <p:nvCxnSpPr>
            <p:cNvPr id="39" name="直接连接符 38"/>
            <p:cNvCxnSpPr/>
            <p:nvPr/>
          </p:nvCxnSpPr>
          <p:spPr>
            <a:xfrm flipH="1">
              <a:off x="3901066" y="3246727"/>
              <a:ext cx="7063765" cy="0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 flipH="1">
              <a:off x="3901066" y="4617592"/>
              <a:ext cx="7063764" cy="0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文本框 40"/>
          <p:cNvSpPr txBox="1"/>
          <p:nvPr/>
        </p:nvSpPr>
        <p:spPr>
          <a:xfrm>
            <a:off x="3683399" y="1706860"/>
            <a:ext cx="5789148" cy="894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请在此处输入所需使用文本内容，感谢使用千库网</a:t>
            </a:r>
            <a:r>
              <a:rPr lang="en-US" altLang="zh-CN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模板。请在此处输入所需使用文本内容，感谢使用千库网</a:t>
            </a:r>
            <a:r>
              <a:rPr lang="en-US" altLang="zh-CN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模板。请在此处输入所需使用文本内容。请在此处输入所需使用文本内容，感谢使用千库网</a:t>
            </a:r>
            <a:r>
              <a:rPr lang="en-US" altLang="zh-CN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</a:t>
            </a:r>
            <a:endParaRPr lang="zh-CN" altLang="en-US" sz="12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Poppins Light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3683399" y="3114926"/>
            <a:ext cx="57891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请在此处输入所需使用文本内容，感谢使用千库网</a:t>
            </a:r>
            <a:r>
              <a:rPr lang="en-US" altLang="zh-CN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模板。请在此处输入所需使用文本内容，感谢使用千库网</a:t>
            </a:r>
            <a:r>
              <a:rPr lang="en-US" altLang="zh-CN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模板。请在此处输入所需使用文本内容。请在此处输入所需使用文本内容，感谢使用千库网</a:t>
            </a:r>
            <a:r>
              <a:rPr lang="en-US" altLang="zh-CN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</a:t>
            </a:r>
            <a:endParaRPr lang="zh-CN" altLang="en-US" sz="12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Poppins Light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683399" y="4561577"/>
            <a:ext cx="57891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请在此处输入所需使用文本内容，感谢使用千库网</a:t>
            </a:r>
            <a:r>
              <a:rPr lang="en-US" altLang="zh-CN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模板。请在此处输入所需使用文本内容，感谢使用千库网</a:t>
            </a:r>
            <a:r>
              <a:rPr lang="en-US" altLang="zh-CN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模板。请在此处输入所需使用文本内容。请在此处输入所需使用文本内容，感谢使用千库网</a:t>
            </a:r>
            <a:r>
              <a:rPr lang="en-US" altLang="zh-CN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</a:t>
            </a:r>
            <a:endParaRPr lang="zh-CN" altLang="en-US" sz="12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Poppins Light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  <p:bldP spid="4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3998" y="168656"/>
            <a:ext cx="1665837" cy="405085"/>
            <a:chOff x="476728" y="849973"/>
            <a:chExt cx="5242754" cy="1005721"/>
          </a:xfrm>
        </p:grpSpPr>
        <p:sp>
          <p:nvSpPr>
            <p:cNvPr id="3" name="矩形 2"/>
            <p:cNvSpPr/>
            <p:nvPr/>
          </p:nvSpPr>
          <p:spPr>
            <a:xfrm>
              <a:off x="708212" y="849973"/>
              <a:ext cx="5011270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375388" y="948096"/>
              <a:ext cx="4344094" cy="8094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研究背景</a:t>
              </a:r>
              <a:endParaRPr lang="zh-CN" altLang="en-US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476728" y="849973"/>
              <a:ext cx="107576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152670" y="1346719"/>
            <a:ext cx="3924121" cy="4164561"/>
            <a:chOff x="4027326" y="1337540"/>
            <a:chExt cx="4137350" cy="4969747"/>
          </a:xfrm>
          <a:solidFill>
            <a:srgbClr val="203864">
              <a:alpha val="32000"/>
            </a:srgbClr>
          </a:solidFill>
        </p:grpSpPr>
        <p:grpSp>
          <p:nvGrpSpPr>
            <p:cNvPr id="8" name="Group 1"/>
            <p:cNvGrpSpPr/>
            <p:nvPr/>
          </p:nvGrpSpPr>
          <p:grpSpPr>
            <a:xfrm>
              <a:off x="4478549" y="3494950"/>
              <a:ext cx="590084" cy="690674"/>
              <a:chOff x="0" y="0"/>
              <a:chExt cx="1180165" cy="1381346"/>
            </a:xfrm>
            <a:grpFill/>
          </p:grpSpPr>
          <p:sp>
            <p:nvSpPr>
              <p:cNvPr id="85" name="Freeform: Shape 2"/>
              <p:cNvSpPr/>
              <p:nvPr/>
            </p:nvSpPr>
            <p:spPr>
              <a:xfrm>
                <a:off x="0" y="0"/>
                <a:ext cx="1180165" cy="13813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1" y="0"/>
                    </a:moveTo>
                    <a:lnTo>
                      <a:pt x="2075" y="5175"/>
                    </a:lnTo>
                    <a:lnTo>
                      <a:pt x="0" y="14690"/>
                    </a:lnTo>
                    <a:lnTo>
                      <a:pt x="9571" y="21600"/>
                    </a:lnTo>
                    <a:lnTo>
                      <a:pt x="19525" y="16426"/>
                    </a:lnTo>
                    <a:lnTo>
                      <a:pt x="21600" y="6910"/>
                    </a:lnTo>
                    <a:cubicBezTo>
                      <a:pt x="21600" y="6910"/>
                      <a:pt x="12031" y="0"/>
                      <a:pt x="12031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6" name="Freeform: Shape 3"/>
              <p:cNvSpPr/>
              <p:nvPr/>
            </p:nvSpPr>
            <p:spPr>
              <a:xfrm>
                <a:off x="0" y="0"/>
                <a:ext cx="657322" cy="9394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7" y="13993"/>
                    </a:lnTo>
                    <a:lnTo>
                      <a:pt x="0" y="21600"/>
                    </a:lnTo>
                    <a:lnTo>
                      <a:pt x="3726" y="7609"/>
                    </a:lnTo>
                    <a:cubicBezTo>
                      <a:pt x="3726" y="7609"/>
                      <a:pt x="21600" y="0"/>
                      <a:pt x="2160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7" name="Freeform: Shape 4"/>
              <p:cNvSpPr/>
              <p:nvPr/>
            </p:nvSpPr>
            <p:spPr>
              <a:xfrm>
                <a:off x="0" y="606236"/>
                <a:ext cx="1066793" cy="7727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8" y="21600"/>
                    </a:moveTo>
                    <a:lnTo>
                      <a:pt x="0" y="9248"/>
                    </a:lnTo>
                    <a:lnTo>
                      <a:pt x="11015" y="0"/>
                    </a:lnTo>
                    <a:lnTo>
                      <a:pt x="21600" y="12352"/>
                    </a:lnTo>
                    <a:cubicBezTo>
                      <a:pt x="21600" y="12352"/>
                      <a:pt x="10588" y="21600"/>
                      <a:pt x="10588" y="2160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9" name="Group 5"/>
            <p:cNvGrpSpPr/>
            <p:nvPr/>
          </p:nvGrpSpPr>
          <p:grpSpPr>
            <a:xfrm>
              <a:off x="4802865" y="2888619"/>
              <a:ext cx="1082377" cy="1267029"/>
              <a:chOff x="0" y="0"/>
              <a:chExt cx="2164751" cy="2534054"/>
            </a:xfrm>
            <a:grpFill/>
          </p:grpSpPr>
          <p:sp>
            <p:nvSpPr>
              <p:cNvPr id="82" name="Freeform: Shape 6"/>
              <p:cNvSpPr/>
              <p:nvPr/>
            </p:nvSpPr>
            <p:spPr>
              <a:xfrm>
                <a:off x="0" y="0"/>
                <a:ext cx="2164751" cy="25340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1" y="0"/>
                    </a:moveTo>
                    <a:lnTo>
                      <a:pt x="2075" y="5175"/>
                    </a:lnTo>
                    <a:lnTo>
                      <a:pt x="0" y="14691"/>
                    </a:lnTo>
                    <a:lnTo>
                      <a:pt x="9570" y="21600"/>
                    </a:lnTo>
                    <a:lnTo>
                      <a:pt x="19526" y="16425"/>
                    </a:lnTo>
                    <a:lnTo>
                      <a:pt x="21600" y="6910"/>
                    </a:lnTo>
                    <a:cubicBezTo>
                      <a:pt x="21600" y="6910"/>
                      <a:pt x="12031" y="0"/>
                      <a:pt x="12031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3" name="Freeform: Shape 7"/>
              <p:cNvSpPr/>
              <p:nvPr/>
            </p:nvSpPr>
            <p:spPr>
              <a:xfrm>
                <a:off x="0" y="0"/>
                <a:ext cx="1205721" cy="17234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6" y="13991"/>
                    </a:lnTo>
                    <a:lnTo>
                      <a:pt x="0" y="21600"/>
                    </a:lnTo>
                    <a:lnTo>
                      <a:pt x="3724" y="7609"/>
                    </a:lnTo>
                    <a:cubicBezTo>
                      <a:pt x="3724" y="7609"/>
                      <a:pt x="21600" y="0"/>
                      <a:pt x="2160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4" name="Freeform: Shape 8"/>
              <p:cNvSpPr/>
              <p:nvPr/>
            </p:nvSpPr>
            <p:spPr>
              <a:xfrm>
                <a:off x="0" y="1116297"/>
                <a:ext cx="1956833" cy="14177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0"/>
                    </a:lnTo>
                    <a:lnTo>
                      <a:pt x="11014" y="0"/>
                    </a:lnTo>
                    <a:lnTo>
                      <a:pt x="21600" y="12350"/>
                    </a:lnTo>
                    <a:cubicBezTo>
                      <a:pt x="21600" y="12350"/>
                      <a:pt x="10587" y="21600"/>
                      <a:pt x="10587" y="2160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4633657" y="3819266"/>
              <a:ext cx="1302197" cy="1524312"/>
              <a:chOff x="0" y="0"/>
              <a:chExt cx="2604391" cy="3048620"/>
            </a:xfrm>
            <a:grpFill/>
          </p:grpSpPr>
          <p:sp>
            <p:nvSpPr>
              <p:cNvPr id="79" name="Freeform: Shape 10"/>
              <p:cNvSpPr/>
              <p:nvPr/>
            </p:nvSpPr>
            <p:spPr>
              <a:xfrm>
                <a:off x="0" y="0"/>
                <a:ext cx="2604391" cy="30486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29" y="0"/>
                    </a:moveTo>
                    <a:lnTo>
                      <a:pt x="2074" y="5175"/>
                    </a:lnTo>
                    <a:lnTo>
                      <a:pt x="0" y="14690"/>
                    </a:lnTo>
                    <a:lnTo>
                      <a:pt x="9570" y="21600"/>
                    </a:lnTo>
                    <a:lnTo>
                      <a:pt x="19526" y="16425"/>
                    </a:lnTo>
                    <a:lnTo>
                      <a:pt x="21600" y="6910"/>
                    </a:lnTo>
                    <a:cubicBezTo>
                      <a:pt x="21600" y="6910"/>
                      <a:pt x="12029" y="0"/>
                      <a:pt x="12029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0" name="Freeform: Shape 11"/>
              <p:cNvSpPr/>
              <p:nvPr/>
            </p:nvSpPr>
            <p:spPr>
              <a:xfrm>
                <a:off x="0" y="0"/>
                <a:ext cx="1450406" cy="20733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8" y="13991"/>
                    </a:lnTo>
                    <a:lnTo>
                      <a:pt x="0" y="21600"/>
                    </a:lnTo>
                    <a:lnTo>
                      <a:pt x="3724" y="7609"/>
                    </a:lnTo>
                    <a:cubicBezTo>
                      <a:pt x="3724" y="7609"/>
                      <a:pt x="21600" y="0"/>
                      <a:pt x="2160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1" name="Freeform: Shape 12"/>
              <p:cNvSpPr/>
              <p:nvPr/>
            </p:nvSpPr>
            <p:spPr>
              <a:xfrm>
                <a:off x="0" y="1342957"/>
                <a:ext cx="2354309" cy="17056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0"/>
                    </a:lnTo>
                    <a:lnTo>
                      <a:pt x="11014" y="0"/>
                    </a:lnTo>
                    <a:lnTo>
                      <a:pt x="21600" y="12351"/>
                    </a:lnTo>
                    <a:cubicBezTo>
                      <a:pt x="21600" y="12351"/>
                      <a:pt x="10587" y="21600"/>
                      <a:pt x="10587" y="2160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1" name="Group 13"/>
            <p:cNvGrpSpPr/>
            <p:nvPr/>
          </p:nvGrpSpPr>
          <p:grpSpPr>
            <a:xfrm>
              <a:off x="7496101" y="2818115"/>
              <a:ext cx="668575" cy="782661"/>
              <a:chOff x="0" y="0"/>
              <a:chExt cx="1337146" cy="1565318"/>
            </a:xfrm>
            <a:grpFill/>
          </p:grpSpPr>
          <p:sp>
            <p:nvSpPr>
              <p:cNvPr id="76" name="Freeform: Shape 14"/>
              <p:cNvSpPr/>
              <p:nvPr/>
            </p:nvSpPr>
            <p:spPr>
              <a:xfrm>
                <a:off x="0" y="0"/>
                <a:ext cx="1337146" cy="15653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4" y="5176"/>
                    </a:lnTo>
                    <a:lnTo>
                      <a:pt x="0" y="14690"/>
                    </a:lnTo>
                    <a:lnTo>
                      <a:pt x="9570" y="21600"/>
                    </a:lnTo>
                    <a:lnTo>
                      <a:pt x="19526" y="16425"/>
                    </a:lnTo>
                    <a:lnTo>
                      <a:pt x="21600" y="6909"/>
                    </a:lnTo>
                    <a:cubicBezTo>
                      <a:pt x="21600" y="6909"/>
                      <a:pt x="12030" y="0"/>
                      <a:pt x="1203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77" name="Freeform: Shape 15"/>
              <p:cNvSpPr/>
              <p:nvPr/>
            </p:nvSpPr>
            <p:spPr>
              <a:xfrm>
                <a:off x="0" y="0"/>
                <a:ext cx="744721" cy="10645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5" y="13990"/>
                    </a:lnTo>
                    <a:lnTo>
                      <a:pt x="0" y="21600"/>
                    </a:lnTo>
                    <a:lnTo>
                      <a:pt x="3724" y="7610"/>
                    </a:lnTo>
                    <a:cubicBezTo>
                      <a:pt x="3724" y="7610"/>
                      <a:pt x="21600" y="0"/>
                      <a:pt x="2160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78" name="Freeform: Shape 16"/>
              <p:cNvSpPr/>
              <p:nvPr/>
            </p:nvSpPr>
            <p:spPr>
              <a:xfrm>
                <a:off x="0" y="689477"/>
                <a:ext cx="1208750" cy="8758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0"/>
                    </a:lnTo>
                    <a:lnTo>
                      <a:pt x="11013" y="0"/>
                    </a:lnTo>
                    <a:lnTo>
                      <a:pt x="21600" y="12352"/>
                    </a:lnTo>
                    <a:cubicBezTo>
                      <a:pt x="21600" y="12352"/>
                      <a:pt x="10587" y="21600"/>
                      <a:pt x="10587" y="2160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Group 17"/>
            <p:cNvGrpSpPr/>
            <p:nvPr/>
          </p:nvGrpSpPr>
          <p:grpSpPr>
            <a:xfrm>
              <a:off x="4943872" y="1337540"/>
              <a:ext cx="419278" cy="490814"/>
              <a:chOff x="0" y="0"/>
              <a:chExt cx="838553" cy="981625"/>
            </a:xfrm>
            <a:grpFill/>
          </p:grpSpPr>
          <p:sp>
            <p:nvSpPr>
              <p:cNvPr id="73" name="Freeform: Shape 18"/>
              <p:cNvSpPr/>
              <p:nvPr/>
            </p:nvSpPr>
            <p:spPr>
              <a:xfrm>
                <a:off x="0" y="0"/>
                <a:ext cx="838553" cy="9816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29" y="0"/>
                    </a:moveTo>
                    <a:lnTo>
                      <a:pt x="2075" y="5175"/>
                    </a:lnTo>
                    <a:lnTo>
                      <a:pt x="0" y="14691"/>
                    </a:lnTo>
                    <a:lnTo>
                      <a:pt x="9569" y="21600"/>
                    </a:lnTo>
                    <a:lnTo>
                      <a:pt x="19525" y="16424"/>
                    </a:lnTo>
                    <a:lnTo>
                      <a:pt x="21600" y="6908"/>
                    </a:lnTo>
                    <a:cubicBezTo>
                      <a:pt x="21600" y="6908"/>
                      <a:pt x="12029" y="0"/>
                      <a:pt x="12029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74" name="Freeform: Shape 19"/>
              <p:cNvSpPr/>
              <p:nvPr/>
            </p:nvSpPr>
            <p:spPr>
              <a:xfrm>
                <a:off x="0" y="0"/>
                <a:ext cx="467030" cy="6676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7" y="13989"/>
                    </a:lnTo>
                    <a:lnTo>
                      <a:pt x="0" y="21600"/>
                    </a:lnTo>
                    <a:lnTo>
                      <a:pt x="3726" y="7609"/>
                    </a:lnTo>
                    <a:cubicBezTo>
                      <a:pt x="3726" y="7609"/>
                      <a:pt x="21600" y="0"/>
                      <a:pt x="2160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75" name="Freeform: Shape 20"/>
              <p:cNvSpPr/>
              <p:nvPr/>
            </p:nvSpPr>
            <p:spPr>
              <a:xfrm>
                <a:off x="0" y="432412"/>
                <a:ext cx="758038" cy="5492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6" y="21600"/>
                    </a:moveTo>
                    <a:lnTo>
                      <a:pt x="0" y="9252"/>
                    </a:lnTo>
                    <a:lnTo>
                      <a:pt x="11014" y="0"/>
                    </a:lnTo>
                    <a:lnTo>
                      <a:pt x="21600" y="12349"/>
                    </a:lnTo>
                    <a:cubicBezTo>
                      <a:pt x="21600" y="12349"/>
                      <a:pt x="10586" y="21600"/>
                      <a:pt x="10586" y="2160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3" name="Group 21"/>
            <p:cNvGrpSpPr/>
            <p:nvPr/>
          </p:nvGrpSpPr>
          <p:grpSpPr>
            <a:xfrm>
              <a:off x="4123961" y="2564303"/>
              <a:ext cx="515287" cy="600770"/>
              <a:chOff x="0" y="0"/>
              <a:chExt cx="1030573" cy="1201537"/>
            </a:xfrm>
            <a:grpFill/>
          </p:grpSpPr>
          <p:sp>
            <p:nvSpPr>
              <p:cNvPr id="70" name="Freeform: Shape 22"/>
              <p:cNvSpPr/>
              <p:nvPr/>
            </p:nvSpPr>
            <p:spPr>
              <a:xfrm>
                <a:off x="4138" y="0"/>
                <a:ext cx="1026435" cy="12015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5" y="5176"/>
                    </a:lnTo>
                    <a:lnTo>
                      <a:pt x="0" y="14691"/>
                    </a:lnTo>
                    <a:lnTo>
                      <a:pt x="9570" y="21600"/>
                    </a:lnTo>
                    <a:lnTo>
                      <a:pt x="19525" y="16427"/>
                    </a:lnTo>
                    <a:lnTo>
                      <a:pt x="21600" y="6909"/>
                    </a:lnTo>
                    <a:cubicBezTo>
                      <a:pt x="21600" y="6909"/>
                      <a:pt x="12030" y="0"/>
                      <a:pt x="1203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71" name="Freeform: Shape 23"/>
              <p:cNvSpPr/>
              <p:nvPr/>
            </p:nvSpPr>
            <p:spPr>
              <a:xfrm>
                <a:off x="0" y="0"/>
                <a:ext cx="571686" cy="8172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6" y="13990"/>
                    </a:lnTo>
                    <a:lnTo>
                      <a:pt x="0" y="21600"/>
                    </a:lnTo>
                    <a:lnTo>
                      <a:pt x="3726" y="7610"/>
                    </a:lnTo>
                    <a:cubicBezTo>
                      <a:pt x="3726" y="7610"/>
                      <a:pt x="21600" y="0"/>
                      <a:pt x="2160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72" name="Freeform: Shape 24"/>
              <p:cNvSpPr/>
              <p:nvPr/>
            </p:nvSpPr>
            <p:spPr>
              <a:xfrm>
                <a:off x="0" y="521632"/>
                <a:ext cx="927839" cy="6722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1"/>
                    </a:lnTo>
                    <a:lnTo>
                      <a:pt x="11014" y="0"/>
                    </a:lnTo>
                    <a:lnTo>
                      <a:pt x="21600" y="12353"/>
                    </a:lnTo>
                    <a:cubicBezTo>
                      <a:pt x="21600" y="12353"/>
                      <a:pt x="10587" y="21600"/>
                      <a:pt x="10587" y="2160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4" name="Group 27"/>
            <p:cNvGrpSpPr/>
            <p:nvPr/>
          </p:nvGrpSpPr>
          <p:grpSpPr>
            <a:xfrm>
              <a:off x="5536103" y="4989624"/>
              <a:ext cx="1125649" cy="1317663"/>
              <a:chOff x="0" y="0"/>
              <a:chExt cx="2251295" cy="2635320"/>
            </a:xfrm>
            <a:grpFill/>
          </p:grpSpPr>
          <p:sp>
            <p:nvSpPr>
              <p:cNvPr id="67" name="Freeform: Shape 28"/>
              <p:cNvSpPr/>
              <p:nvPr/>
            </p:nvSpPr>
            <p:spPr>
              <a:xfrm>
                <a:off x="0" y="0"/>
                <a:ext cx="2251295" cy="26353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5" y="5175"/>
                    </a:lnTo>
                    <a:lnTo>
                      <a:pt x="0" y="14690"/>
                    </a:lnTo>
                    <a:lnTo>
                      <a:pt x="9570" y="21600"/>
                    </a:lnTo>
                    <a:lnTo>
                      <a:pt x="19525" y="16425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68" name="Freeform: Shape 29"/>
              <p:cNvSpPr/>
              <p:nvPr/>
            </p:nvSpPr>
            <p:spPr>
              <a:xfrm>
                <a:off x="0" y="0"/>
                <a:ext cx="1253836" cy="17922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7" y="13991"/>
                    </a:lnTo>
                    <a:lnTo>
                      <a:pt x="0" y="21600"/>
                    </a:lnTo>
                    <a:lnTo>
                      <a:pt x="3724" y="7609"/>
                    </a:lnTo>
                    <a:cubicBezTo>
                      <a:pt x="3724" y="7609"/>
                      <a:pt x="21600" y="0"/>
                      <a:pt x="2160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69" name="Freeform: Shape 30"/>
              <p:cNvSpPr/>
              <p:nvPr/>
            </p:nvSpPr>
            <p:spPr>
              <a:xfrm>
                <a:off x="0" y="1156258"/>
                <a:ext cx="2035047" cy="14743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49"/>
                    </a:lnTo>
                    <a:lnTo>
                      <a:pt x="11014" y="0"/>
                    </a:lnTo>
                    <a:lnTo>
                      <a:pt x="21600" y="12350"/>
                    </a:lnTo>
                    <a:cubicBezTo>
                      <a:pt x="21600" y="12350"/>
                      <a:pt x="10587" y="21600"/>
                      <a:pt x="10587" y="2160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5" name="Group 31"/>
            <p:cNvGrpSpPr/>
            <p:nvPr/>
          </p:nvGrpSpPr>
          <p:grpSpPr>
            <a:xfrm>
              <a:off x="4027326" y="4171784"/>
              <a:ext cx="851105" cy="996182"/>
              <a:chOff x="0" y="0"/>
              <a:chExt cx="1702208" cy="1992361"/>
            </a:xfrm>
            <a:grpFill/>
          </p:grpSpPr>
          <p:sp>
            <p:nvSpPr>
              <p:cNvPr id="64" name="Freeform: Shape 32"/>
              <p:cNvSpPr/>
              <p:nvPr/>
            </p:nvSpPr>
            <p:spPr>
              <a:xfrm>
                <a:off x="0" y="0"/>
                <a:ext cx="1702208" cy="19923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29" y="0"/>
                    </a:moveTo>
                    <a:lnTo>
                      <a:pt x="2074" y="5175"/>
                    </a:lnTo>
                    <a:lnTo>
                      <a:pt x="0" y="14691"/>
                    </a:lnTo>
                    <a:lnTo>
                      <a:pt x="9570" y="21600"/>
                    </a:lnTo>
                    <a:lnTo>
                      <a:pt x="19525" y="16426"/>
                    </a:lnTo>
                    <a:lnTo>
                      <a:pt x="21600" y="6910"/>
                    </a:lnTo>
                    <a:cubicBezTo>
                      <a:pt x="21600" y="6910"/>
                      <a:pt x="12029" y="0"/>
                      <a:pt x="12029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65" name="Freeform: Shape 33"/>
              <p:cNvSpPr/>
              <p:nvPr/>
            </p:nvSpPr>
            <p:spPr>
              <a:xfrm>
                <a:off x="0" y="0"/>
                <a:ext cx="948011" cy="13550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8" y="13990"/>
                    </a:lnTo>
                    <a:lnTo>
                      <a:pt x="0" y="21600"/>
                    </a:lnTo>
                    <a:lnTo>
                      <a:pt x="3725" y="7609"/>
                    </a:lnTo>
                    <a:cubicBezTo>
                      <a:pt x="3725" y="7609"/>
                      <a:pt x="21600" y="0"/>
                      <a:pt x="2160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66" name="Freeform: Shape 34"/>
              <p:cNvSpPr/>
              <p:nvPr/>
            </p:nvSpPr>
            <p:spPr>
              <a:xfrm>
                <a:off x="0" y="877687"/>
                <a:ext cx="1538755" cy="11146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1"/>
                    </a:lnTo>
                    <a:lnTo>
                      <a:pt x="11015" y="0"/>
                    </a:lnTo>
                    <a:lnTo>
                      <a:pt x="21600" y="12352"/>
                    </a:lnTo>
                    <a:cubicBezTo>
                      <a:pt x="21600" y="12352"/>
                      <a:pt x="10587" y="21600"/>
                      <a:pt x="10587" y="2160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6" name="Group 35"/>
            <p:cNvGrpSpPr/>
            <p:nvPr/>
          </p:nvGrpSpPr>
          <p:grpSpPr>
            <a:xfrm>
              <a:off x="6100131" y="4594805"/>
              <a:ext cx="951634" cy="1116740"/>
              <a:chOff x="0" y="0"/>
              <a:chExt cx="1903267" cy="2233477"/>
            </a:xfrm>
            <a:grpFill/>
          </p:grpSpPr>
          <p:sp>
            <p:nvSpPr>
              <p:cNvPr id="61" name="Freeform: Shape 36"/>
              <p:cNvSpPr/>
              <p:nvPr/>
            </p:nvSpPr>
            <p:spPr>
              <a:xfrm>
                <a:off x="0" y="0"/>
                <a:ext cx="1060075" cy="15151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5" y="13991"/>
                    </a:lnTo>
                    <a:lnTo>
                      <a:pt x="0" y="21600"/>
                    </a:lnTo>
                    <a:lnTo>
                      <a:pt x="3725" y="7610"/>
                    </a:lnTo>
                    <a:cubicBezTo>
                      <a:pt x="3725" y="7610"/>
                      <a:pt x="21600" y="0"/>
                      <a:pt x="2160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62" name="Freeform: Shape 37"/>
              <p:cNvSpPr/>
              <p:nvPr/>
            </p:nvSpPr>
            <p:spPr>
              <a:xfrm>
                <a:off x="0" y="0"/>
                <a:ext cx="1903267" cy="22278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1" y="0"/>
                    </a:moveTo>
                    <a:lnTo>
                      <a:pt x="2074" y="5176"/>
                    </a:lnTo>
                    <a:lnTo>
                      <a:pt x="0" y="14690"/>
                    </a:lnTo>
                    <a:lnTo>
                      <a:pt x="9569" y="21600"/>
                    </a:lnTo>
                    <a:lnTo>
                      <a:pt x="19526" y="16425"/>
                    </a:lnTo>
                    <a:lnTo>
                      <a:pt x="21600" y="6910"/>
                    </a:lnTo>
                    <a:cubicBezTo>
                      <a:pt x="21600" y="6910"/>
                      <a:pt x="12031" y="0"/>
                      <a:pt x="12031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63" name="Freeform: Shape 38"/>
              <p:cNvSpPr/>
              <p:nvPr/>
            </p:nvSpPr>
            <p:spPr>
              <a:xfrm>
                <a:off x="0" y="987050"/>
                <a:ext cx="1720465" cy="12464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6" y="21600"/>
                    </a:moveTo>
                    <a:lnTo>
                      <a:pt x="0" y="9249"/>
                    </a:lnTo>
                    <a:lnTo>
                      <a:pt x="11014" y="0"/>
                    </a:lnTo>
                    <a:lnTo>
                      <a:pt x="21600" y="12350"/>
                    </a:lnTo>
                    <a:cubicBezTo>
                      <a:pt x="21600" y="12350"/>
                      <a:pt x="10586" y="21600"/>
                      <a:pt x="10586" y="2160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Group 39"/>
            <p:cNvGrpSpPr/>
            <p:nvPr/>
          </p:nvGrpSpPr>
          <p:grpSpPr>
            <a:xfrm>
              <a:off x="5456186" y="4030777"/>
              <a:ext cx="1202563" cy="1407666"/>
              <a:chOff x="0" y="0"/>
              <a:chExt cx="2405123" cy="2815328"/>
            </a:xfrm>
            <a:grpFill/>
          </p:grpSpPr>
          <p:sp>
            <p:nvSpPr>
              <p:cNvPr id="58" name="Freeform: Shape 40"/>
              <p:cNvSpPr/>
              <p:nvPr/>
            </p:nvSpPr>
            <p:spPr>
              <a:xfrm>
                <a:off x="0" y="0"/>
                <a:ext cx="2405123" cy="28153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5" y="5175"/>
                    </a:lnTo>
                    <a:lnTo>
                      <a:pt x="0" y="14690"/>
                    </a:lnTo>
                    <a:lnTo>
                      <a:pt x="9570" y="21600"/>
                    </a:lnTo>
                    <a:lnTo>
                      <a:pt x="19525" y="16425"/>
                    </a:lnTo>
                    <a:lnTo>
                      <a:pt x="21600" y="6909"/>
                    </a:lnTo>
                    <a:cubicBezTo>
                      <a:pt x="21600" y="6909"/>
                      <a:pt x="12030" y="0"/>
                      <a:pt x="1203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59" name="Freeform: Shape 41"/>
              <p:cNvSpPr/>
              <p:nvPr/>
            </p:nvSpPr>
            <p:spPr>
              <a:xfrm>
                <a:off x="0" y="21291"/>
                <a:ext cx="1329060" cy="18997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6" y="13990"/>
                    </a:lnTo>
                    <a:lnTo>
                      <a:pt x="0" y="21600"/>
                    </a:lnTo>
                    <a:lnTo>
                      <a:pt x="3725" y="7609"/>
                    </a:lnTo>
                    <a:cubicBezTo>
                      <a:pt x="3725" y="7609"/>
                      <a:pt x="21600" y="0"/>
                      <a:pt x="2160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60" name="Freeform: Shape 42"/>
              <p:cNvSpPr/>
              <p:nvPr/>
            </p:nvSpPr>
            <p:spPr>
              <a:xfrm>
                <a:off x="0" y="1252460"/>
                <a:ext cx="2157094" cy="15628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0"/>
                    </a:lnTo>
                    <a:lnTo>
                      <a:pt x="11014" y="0"/>
                    </a:lnTo>
                    <a:lnTo>
                      <a:pt x="21600" y="12350"/>
                    </a:lnTo>
                    <a:cubicBezTo>
                      <a:pt x="21600" y="12350"/>
                      <a:pt x="10587" y="21600"/>
                      <a:pt x="10587" y="2160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8" name="Group 43"/>
            <p:cNvGrpSpPr/>
            <p:nvPr/>
          </p:nvGrpSpPr>
          <p:grpSpPr>
            <a:xfrm>
              <a:off x="6311641" y="3086029"/>
              <a:ext cx="913119" cy="1068888"/>
              <a:chOff x="0" y="0"/>
              <a:chExt cx="1826235" cy="2137773"/>
            </a:xfrm>
            <a:grpFill/>
          </p:grpSpPr>
          <p:sp>
            <p:nvSpPr>
              <p:cNvPr id="55" name="Freeform: Shape 44"/>
              <p:cNvSpPr/>
              <p:nvPr/>
            </p:nvSpPr>
            <p:spPr>
              <a:xfrm>
                <a:off x="0" y="0"/>
                <a:ext cx="1826235" cy="21377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4" y="5176"/>
                    </a:lnTo>
                    <a:lnTo>
                      <a:pt x="0" y="14691"/>
                    </a:lnTo>
                    <a:lnTo>
                      <a:pt x="9570" y="21600"/>
                    </a:lnTo>
                    <a:lnTo>
                      <a:pt x="19525" y="16424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56" name="Freeform: Shape 45"/>
              <p:cNvSpPr/>
              <p:nvPr/>
            </p:nvSpPr>
            <p:spPr>
              <a:xfrm>
                <a:off x="0" y="930647"/>
                <a:ext cx="1650830" cy="11960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6" y="21600"/>
                    </a:moveTo>
                    <a:lnTo>
                      <a:pt x="0" y="9250"/>
                    </a:lnTo>
                    <a:lnTo>
                      <a:pt x="11014" y="0"/>
                    </a:lnTo>
                    <a:lnTo>
                      <a:pt x="21600" y="12349"/>
                    </a:lnTo>
                    <a:cubicBezTo>
                      <a:pt x="21600" y="12349"/>
                      <a:pt x="10586" y="21600"/>
                      <a:pt x="10586" y="2160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57" name="Freeform: Shape 46"/>
              <p:cNvSpPr/>
              <p:nvPr/>
            </p:nvSpPr>
            <p:spPr>
              <a:xfrm>
                <a:off x="0" y="0"/>
                <a:ext cx="1017125" cy="14539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7" y="13991"/>
                    </a:lnTo>
                    <a:lnTo>
                      <a:pt x="0" y="21600"/>
                    </a:lnTo>
                    <a:lnTo>
                      <a:pt x="3724" y="7610"/>
                    </a:lnTo>
                    <a:cubicBezTo>
                      <a:pt x="3724" y="7610"/>
                      <a:pt x="21600" y="0"/>
                      <a:pt x="2160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9" name="Group 47"/>
            <p:cNvGrpSpPr/>
            <p:nvPr/>
          </p:nvGrpSpPr>
          <p:grpSpPr>
            <a:xfrm>
              <a:off x="7171785" y="1746461"/>
              <a:ext cx="451060" cy="511772"/>
              <a:chOff x="0" y="0"/>
              <a:chExt cx="902116" cy="1023540"/>
            </a:xfrm>
            <a:grpFill/>
          </p:grpSpPr>
          <p:sp>
            <p:nvSpPr>
              <p:cNvPr id="52" name="Freeform: Shape 48"/>
              <p:cNvSpPr/>
              <p:nvPr/>
            </p:nvSpPr>
            <p:spPr>
              <a:xfrm>
                <a:off x="28201" y="0"/>
                <a:ext cx="873915" cy="10229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1" y="0"/>
                    </a:moveTo>
                    <a:lnTo>
                      <a:pt x="2075" y="5175"/>
                    </a:lnTo>
                    <a:lnTo>
                      <a:pt x="0" y="14691"/>
                    </a:lnTo>
                    <a:lnTo>
                      <a:pt x="9571" y="21600"/>
                    </a:lnTo>
                    <a:lnTo>
                      <a:pt x="19527" y="16425"/>
                    </a:lnTo>
                    <a:lnTo>
                      <a:pt x="21600" y="6909"/>
                    </a:lnTo>
                    <a:cubicBezTo>
                      <a:pt x="21600" y="6909"/>
                      <a:pt x="12031" y="0"/>
                      <a:pt x="12031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53" name="Freeform: Shape 49"/>
              <p:cNvSpPr/>
              <p:nvPr/>
            </p:nvSpPr>
            <p:spPr>
              <a:xfrm>
                <a:off x="0" y="0"/>
                <a:ext cx="486723" cy="6956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80" y="13990"/>
                    </a:lnTo>
                    <a:lnTo>
                      <a:pt x="0" y="21600"/>
                    </a:lnTo>
                    <a:lnTo>
                      <a:pt x="3724" y="7609"/>
                    </a:lnTo>
                    <a:cubicBezTo>
                      <a:pt x="3724" y="7609"/>
                      <a:pt x="21600" y="0"/>
                      <a:pt x="2160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54" name="Freeform: Shape 50"/>
              <p:cNvSpPr/>
              <p:nvPr/>
            </p:nvSpPr>
            <p:spPr>
              <a:xfrm>
                <a:off x="0" y="451222"/>
                <a:ext cx="789999" cy="5723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6" y="21600"/>
                    </a:moveTo>
                    <a:lnTo>
                      <a:pt x="0" y="9251"/>
                    </a:lnTo>
                    <a:lnTo>
                      <a:pt x="11016" y="0"/>
                    </a:lnTo>
                    <a:lnTo>
                      <a:pt x="21600" y="12350"/>
                    </a:lnTo>
                    <a:cubicBezTo>
                      <a:pt x="21600" y="12350"/>
                      <a:pt x="10586" y="21600"/>
                      <a:pt x="10586" y="2160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20" name="Group 51"/>
            <p:cNvGrpSpPr/>
            <p:nvPr/>
          </p:nvGrpSpPr>
          <p:grpSpPr>
            <a:xfrm>
              <a:off x="6889771" y="3579554"/>
              <a:ext cx="778144" cy="910806"/>
              <a:chOff x="0" y="0"/>
              <a:chExt cx="1556285" cy="1821610"/>
            </a:xfrm>
            <a:grpFill/>
          </p:grpSpPr>
          <p:sp>
            <p:nvSpPr>
              <p:cNvPr id="49" name="Freeform: Shape 52"/>
              <p:cNvSpPr/>
              <p:nvPr/>
            </p:nvSpPr>
            <p:spPr>
              <a:xfrm>
                <a:off x="0" y="0"/>
                <a:ext cx="1556285" cy="18216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5" y="5175"/>
                    </a:lnTo>
                    <a:lnTo>
                      <a:pt x="0" y="14689"/>
                    </a:lnTo>
                    <a:lnTo>
                      <a:pt x="9569" y="21600"/>
                    </a:lnTo>
                    <a:lnTo>
                      <a:pt x="19525" y="16424"/>
                    </a:lnTo>
                    <a:lnTo>
                      <a:pt x="21600" y="6909"/>
                    </a:lnTo>
                    <a:cubicBezTo>
                      <a:pt x="21600" y="6909"/>
                      <a:pt x="12030" y="0"/>
                      <a:pt x="1203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50" name="Freeform: Shape 53"/>
              <p:cNvSpPr/>
              <p:nvPr/>
            </p:nvSpPr>
            <p:spPr>
              <a:xfrm>
                <a:off x="0" y="0"/>
                <a:ext cx="866783" cy="12387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6" y="13992"/>
                    </a:lnTo>
                    <a:lnTo>
                      <a:pt x="0" y="21600"/>
                    </a:lnTo>
                    <a:lnTo>
                      <a:pt x="3725" y="7610"/>
                    </a:lnTo>
                    <a:cubicBezTo>
                      <a:pt x="3725" y="7610"/>
                      <a:pt x="21600" y="0"/>
                      <a:pt x="2160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51" name="Freeform: Shape 54"/>
              <p:cNvSpPr/>
              <p:nvPr/>
            </p:nvSpPr>
            <p:spPr>
              <a:xfrm>
                <a:off x="0" y="802474"/>
                <a:ext cx="1406767" cy="10191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6" y="21600"/>
                    </a:moveTo>
                    <a:lnTo>
                      <a:pt x="0" y="9248"/>
                    </a:lnTo>
                    <a:lnTo>
                      <a:pt x="11014" y="0"/>
                    </a:lnTo>
                    <a:lnTo>
                      <a:pt x="21600" y="12349"/>
                    </a:lnTo>
                    <a:cubicBezTo>
                      <a:pt x="21600" y="12349"/>
                      <a:pt x="10586" y="21600"/>
                      <a:pt x="10586" y="2160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21" name="Group 55"/>
            <p:cNvGrpSpPr/>
            <p:nvPr/>
          </p:nvGrpSpPr>
          <p:grpSpPr>
            <a:xfrm>
              <a:off x="6762865" y="4270489"/>
              <a:ext cx="798441" cy="934628"/>
              <a:chOff x="0" y="0"/>
              <a:chExt cx="1596878" cy="1869254"/>
            </a:xfrm>
            <a:grpFill/>
          </p:grpSpPr>
          <p:sp>
            <p:nvSpPr>
              <p:cNvPr id="46" name="Freeform: Shape 56"/>
              <p:cNvSpPr/>
              <p:nvPr/>
            </p:nvSpPr>
            <p:spPr>
              <a:xfrm>
                <a:off x="0" y="0"/>
                <a:ext cx="1596878" cy="18692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1" y="0"/>
                    </a:moveTo>
                    <a:lnTo>
                      <a:pt x="2075" y="5175"/>
                    </a:lnTo>
                    <a:lnTo>
                      <a:pt x="0" y="14691"/>
                    </a:lnTo>
                    <a:lnTo>
                      <a:pt x="9570" y="21600"/>
                    </a:lnTo>
                    <a:lnTo>
                      <a:pt x="19525" y="16425"/>
                    </a:lnTo>
                    <a:lnTo>
                      <a:pt x="21600" y="6909"/>
                    </a:lnTo>
                    <a:cubicBezTo>
                      <a:pt x="21600" y="6909"/>
                      <a:pt x="12031" y="0"/>
                      <a:pt x="12031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47" name="Freeform: Shape 57"/>
              <p:cNvSpPr/>
              <p:nvPr/>
            </p:nvSpPr>
            <p:spPr>
              <a:xfrm>
                <a:off x="0" y="0"/>
                <a:ext cx="889420" cy="12713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6" y="13990"/>
                    </a:lnTo>
                    <a:lnTo>
                      <a:pt x="0" y="21600"/>
                    </a:lnTo>
                    <a:lnTo>
                      <a:pt x="3725" y="7608"/>
                    </a:lnTo>
                    <a:cubicBezTo>
                      <a:pt x="3725" y="7608"/>
                      <a:pt x="21600" y="0"/>
                      <a:pt x="2160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48" name="Freeform: Shape 58"/>
              <p:cNvSpPr/>
              <p:nvPr/>
            </p:nvSpPr>
            <p:spPr>
              <a:xfrm>
                <a:off x="0" y="823431"/>
                <a:ext cx="1443479" cy="10458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1"/>
                    </a:lnTo>
                    <a:lnTo>
                      <a:pt x="11015" y="0"/>
                    </a:lnTo>
                    <a:lnTo>
                      <a:pt x="21600" y="12351"/>
                    </a:lnTo>
                    <a:cubicBezTo>
                      <a:pt x="21600" y="12351"/>
                      <a:pt x="10587" y="21600"/>
                      <a:pt x="10587" y="2160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22" name="Group 59"/>
            <p:cNvGrpSpPr/>
            <p:nvPr/>
          </p:nvGrpSpPr>
          <p:grpSpPr>
            <a:xfrm>
              <a:off x="6086030" y="3776964"/>
              <a:ext cx="1024396" cy="1199141"/>
              <a:chOff x="0" y="0"/>
              <a:chExt cx="2048789" cy="2398278"/>
            </a:xfrm>
            <a:grpFill/>
          </p:grpSpPr>
          <p:sp>
            <p:nvSpPr>
              <p:cNvPr id="43" name="Freeform: Shape 60"/>
              <p:cNvSpPr/>
              <p:nvPr/>
            </p:nvSpPr>
            <p:spPr>
              <a:xfrm>
                <a:off x="0" y="0"/>
                <a:ext cx="2048789" cy="23982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4" y="5175"/>
                    </a:lnTo>
                    <a:lnTo>
                      <a:pt x="0" y="14691"/>
                    </a:lnTo>
                    <a:lnTo>
                      <a:pt x="9570" y="21600"/>
                    </a:lnTo>
                    <a:lnTo>
                      <a:pt x="19526" y="16425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44" name="Freeform: Shape 61"/>
              <p:cNvSpPr/>
              <p:nvPr/>
            </p:nvSpPr>
            <p:spPr>
              <a:xfrm>
                <a:off x="0" y="0"/>
                <a:ext cx="1141084" cy="16311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6" y="13989"/>
                    </a:lnTo>
                    <a:lnTo>
                      <a:pt x="0" y="21600"/>
                    </a:lnTo>
                    <a:lnTo>
                      <a:pt x="3724" y="7609"/>
                    </a:lnTo>
                    <a:cubicBezTo>
                      <a:pt x="3724" y="7609"/>
                      <a:pt x="21600" y="0"/>
                      <a:pt x="2160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45" name="Freeform: Shape 62"/>
              <p:cNvSpPr/>
              <p:nvPr/>
            </p:nvSpPr>
            <p:spPr>
              <a:xfrm>
                <a:off x="0" y="1056397"/>
                <a:ext cx="1852042" cy="13418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1"/>
                    </a:lnTo>
                    <a:lnTo>
                      <a:pt x="11014" y="0"/>
                    </a:lnTo>
                    <a:lnTo>
                      <a:pt x="21600" y="12350"/>
                    </a:lnTo>
                    <a:cubicBezTo>
                      <a:pt x="21600" y="12350"/>
                      <a:pt x="10587" y="21600"/>
                      <a:pt x="10587" y="2160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23" name="Group 63"/>
            <p:cNvGrpSpPr/>
            <p:nvPr/>
          </p:nvGrpSpPr>
          <p:grpSpPr>
            <a:xfrm>
              <a:off x="5183584" y="2282288"/>
              <a:ext cx="914222" cy="1070156"/>
              <a:chOff x="0" y="0"/>
              <a:chExt cx="1828440" cy="2140309"/>
            </a:xfrm>
            <a:grpFill/>
          </p:grpSpPr>
          <p:sp>
            <p:nvSpPr>
              <p:cNvPr id="40" name="Freeform: Shape 64"/>
              <p:cNvSpPr/>
              <p:nvPr/>
            </p:nvSpPr>
            <p:spPr>
              <a:xfrm>
                <a:off x="0" y="0"/>
                <a:ext cx="1828440" cy="21403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1" y="0"/>
                    </a:moveTo>
                    <a:lnTo>
                      <a:pt x="2075" y="5175"/>
                    </a:lnTo>
                    <a:lnTo>
                      <a:pt x="0" y="14691"/>
                    </a:lnTo>
                    <a:lnTo>
                      <a:pt x="9570" y="21600"/>
                    </a:lnTo>
                    <a:lnTo>
                      <a:pt x="19525" y="16425"/>
                    </a:lnTo>
                    <a:lnTo>
                      <a:pt x="21600" y="6909"/>
                    </a:lnTo>
                    <a:cubicBezTo>
                      <a:pt x="21600" y="6909"/>
                      <a:pt x="12031" y="0"/>
                      <a:pt x="12031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41" name="Freeform: Shape 65"/>
              <p:cNvSpPr/>
              <p:nvPr/>
            </p:nvSpPr>
            <p:spPr>
              <a:xfrm>
                <a:off x="0" y="942793"/>
                <a:ext cx="1652855" cy="11975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1"/>
                    </a:lnTo>
                    <a:lnTo>
                      <a:pt x="11015" y="0"/>
                    </a:lnTo>
                    <a:lnTo>
                      <a:pt x="21600" y="12350"/>
                    </a:lnTo>
                    <a:cubicBezTo>
                      <a:pt x="21600" y="12350"/>
                      <a:pt x="10587" y="21600"/>
                      <a:pt x="10587" y="2160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42" name="Freeform: Shape 66"/>
              <p:cNvSpPr/>
              <p:nvPr/>
            </p:nvSpPr>
            <p:spPr>
              <a:xfrm>
                <a:off x="0" y="0"/>
                <a:ext cx="1018419" cy="14556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7" y="13990"/>
                    </a:lnTo>
                    <a:lnTo>
                      <a:pt x="0" y="21600"/>
                    </a:lnTo>
                    <a:lnTo>
                      <a:pt x="3725" y="7610"/>
                    </a:lnTo>
                    <a:cubicBezTo>
                      <a:pt x="3725" y="7610"/>
                      <a:pt x="21600" y="0"/>
                      <a:pt x="2160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24" name="Group 67"/>
            <p:cNvGrpSpPr/>
            <p:nvPr/>
          </p:nvGrpSpPr>
          <p:grpSpPr>
            <a:xfrm>
              <a:off x="5860419" y="1845166"/>
              <a:ext cx="844715" cy="990356"/>
              <a:chOff x="0" y="0"/>
              <a:chExt cx="1689429" cy="1980711"/>
            </a:xfrm>
            <a:grpFill/>
          </p:grpSpPr>
          <p:sp>
            <p:nvSpPr>
              <p:cNvPr id="37" name="Freeform: Shape 68"/>
              <p:cNvSpPr/>
              <p:nvPr/>
            </p:nvSpPr>
            <p:spPr>
              <a:xfrm>
                <a:off x="0" y="0"/>
                <a:ext cx="1689429" cy="19775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4" y="5175"/>
                    </a:lnTo>
                    <a:lnTo>
                      <a:pt x="0" y="14690"/>
                    </a:lnTo>
                    <a:lnTo>
                      <a:pt x="9569" y="21600"/>
                    </a:lnTo>
                    <a:lnTo>
                      <a:pt x="19526" y="16425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38" name="Freeform: Shape 69"/>
              <p:cNvSpPr/>
              <p:nvPr/>
            </p:nvSpPr>
            <p:spPr>
              <a:xfrm>
                <a:off x="0" y="0"/>
                <a:ext cx="940947" cy="13449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6" y="13990"/>
                    </a:lnTo>
                    <a:lnTo>
                      <a:pt x="0" y="21600"/>
                    </a:lnTo>
                    <a:lnTo>
                      <a:pt x="3724" y="7609"/>
                    </a:lnTo>
                    <a:cubicBezTo>
                      <a:pt x="3724" y="7609"/>
                      <a:pt x="21600" y="0"/>
                      <a:pt x="2160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39" name="Freeform: Shape 70"/>
              <p:cNvSpPr/>
              <p:nvPr/>
            </p:nvSpPr>
            <p:spPr>
              <a:xfrm>
                <a:off x="0" y="874244"/>
                <a:ext cx="1527201" cy="11064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6" y="21600"/>
                    </a:moveTo>
                    <a:lnTo>
                      <a:pt x="0" y="9250"/>
                    </a:lnTo>
                    <a:lnTo>
                      <a:pt x="11014" y="0"/>
                    </a:lnTo>
                    <a:lnTo>
                      <a:pt x="21600" y="12351"/>
                    </a:lnTo>
                    <a:cubicBezTo>
                      <a:pt x="21600" y="12351"/>
                      <a:pt x="10586" y="21600"/>
                      <a:pt x="10586" y="2160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25" name="Group 71"/>
            <p:cNvGrpSpPr/>
            <p:nvPr/>
          </p:nvGrpSpPr>
          <p:grpSpPr>
            <a:xfrm>
              <a:off x="5719411" y="2606605"/>
              <a:ext cx="948124" cy="1109827"/>
              <a:chOff x="0" y="0"/>
              <a:chExt cx="1896245" cy="2219651"/>
            </a:xfrm>
            <a:grpFill/>
          </p:grpSpPr>
          <p:sp>
            <p:nvSpPr>
              <p:cNvPr id="34" name="Freeform: Shape 72"/>
              <p:cNvSpPr/>
              <p:nvPr/>
            </p:nvSpPr>
            <p:spPr>
              <a:xfrm>
                <a:off x="0" y="0"/>
                <a:ext cx="1896245" cy="22196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1" y="0"/>
                    </a:moveTo>
                    <a:lnTo>
                      <a:pt x="2075" y="5175"/>
                    </a:lnTo>
                    <a:lnTo>
                      <a:pt x="0" y="14690"/>
                    </a:lnTo>
                    <a:lnTo>
                      <a:pt x="9569" y="21600"/>
                    </a:lnTo>
                    <a:lnTo>
                      <a:pt x="19526" y="16425"/>
                    </a:lnTo>
                    <a:lnTo>
                      <a:pt x="21600" y="6910"/>
                    </a:lnTo>
                    <a:cubicBezTo>
                      <a:pt x="21600" y="6910"/>
                      <a:pt x="12031" y="0"/>
                      <a:pt x="12031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35" name="Freeform: Shape 73"/>
              <p:cNvSpPr/>
              <p:nvPr/>
            </p:nvSpPr>
            <p:spPr>
              <a:xfrm>
                <a:off x="0" y="0"/>
                <a:ext cx="1056203" cy="15096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5" y="13991"/>
                    </a:lnTo>
                    <a:lnTo>
                      <a:pt x="0" y="21600"/>
                    </a:lnTo>
                    <a:lnTo>
                      <a:pt x="3725" y="7609"/>
                    </a:lnTo>
                    <a:cubicBezTo>
                      <a:pt x="3725" y="7609"/>
                      <a:pt x="21600" y="0"/>
                      <a:pt x="2160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36" name="Freeform: Shape 74"/>
              <p:cNvSpPr/>
              <p:nvPr/>
            </p:nvSpPr>
            <p:spPr>
              <a:xfrm>
                <a:off x="0" y="977794"/>
                <a:ext cx="1714145" cy="1241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6" y="21600"/>
                    </a:moveTo>
                    <a:lnTo>
                      <a:pt x="0" y="9250"/>
                    </a:lnTo>
                    <a:lnTo>
                      <a:pt x="11014" y="0"/>
                    </a:lnTo>
                    <a:lnTo>
                      <a:pt x="21600" y="12350"/>
                    </a:lnTo>
                    <a:cubicBezTo>
                      <a:pt x="21600" y="12350"/>
                      <a:pt x="10586" y="21600"/>
                      <a:pt x="10586" y="2160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26" name="Group 75"/>
            <p:cNvGrpSpPr/>
            <p:nvPr/>
          </p:nvGrpSpPr>
          <p:grpSpPr>
            <a:xfrm>
              <a:off x="5395095" y="3184734"/>
              <a:ext cx="1202563" cy="1407980"/>
              <a:chOff x="0" y="0"/>
              <a:chExt cx="2405123" cy="2815958"/>
            </a:xfrm>
            <a:grpFill/>
          </p:grpSpPr>
          <p:sp>
            <p:nvSpPr>
              <p:cNvPr id="31" name="Freeform: Shape 76"/>
              <p:cNvSpPr/>
              <p:nvPr/>
            </p:nvSpPr>
            <p:spPr>
              <a:xfrm>
                <a:off x="0" y="0"/>
                <a:ext cx="2405123" cy="28152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5" y="5175"/>
                    </a:lnTo>
                    <a:lnTo>
                      <a:pt x="0" y="14691"/>
                    </a:lnTo>
                    <a:lnTo>
                      <a:pt x="9570" y="21600"/>
                    </a:lnTo>
                    <a:lnTo>
                      <a:pt x="19525" y="16425"/>
                    </a:lnTo>
                    <a:lnTo>
                      <a:pt x="21600" y="6909"/>
                    </a:lnTo>
                    <a:cubicBezTo>
                      <a:pt x="21600" y="6909"/>
                      <a:pt x="12030" y="0"/>
                      <a:pt x="1203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32" name="Freeform: Shape 77"/>
              <p:cNvSpPr/>
              <p:nvPr/>
            </p:nvSpPr>
            <p:spPr>
              <a:xfrm>
                <a:off x="0" y="1240862"/>
                <a:ext cx="2174099" cy="15750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1"/>
                    </a:lnTo>
                    <a:lnTo>
                      <a:pt x="11015" y="0"/>
                    </a:lnTo>
                    <a:lnTo>
                      <a:pt x="21600" y="12350"/>
                    </a:lnTo>
                    <a:cubicBezTo>
                      <a:pt x="21600" y="12350"/>
                      <a:pt x="10587" y="21600"/>
                      <a:pt x="10587" y="2160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33" name="Freeform: Shape 78"/>
              <p:cNvSpPr/>
              <p:nvPr/>
            </p:nvSpPr>
            <p:spPr>
              <a:xfrm>
                <a:off x="0" y="0"/>
                <a:ext cx="1339554" cy="19147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7" y="13990"/>
                    </a:lnTo>
                    <a:lnTo>
                      <a:pt x="0" y="21600"/>
                    </a:lnTo>
                    <a:lnTo>
                      <a:pt x="3725" y="7609"/>
                    </a:lnTo>
                    <a:cubicBezTo>
                      <a:pt x="3725" y="7609"/>
                      <a:pt x="21600" y="0"/>
                      <a:pt x="2160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27" name="Group 79"/>
            <p:cNvGrpSpPr/>
            <p:nvPr/>
          </p:nvGrpSpPr>
          <p:grpSpPr>
            <a:xfrm>
              <a:off x="4774664" y="4228187"/>
              <a:ext cx="1361891" cy="1599139"/>
              <a:chOff x="0" y="0"/>
              <a:chExt cx="2723779" cy="3198276"/>
            </a:xfrm>
            <a:grpFill/>
          </p:grpSpPr>
          <p:sp>
            <p:nvSpPr>
              <p:cNvPr id="28" name="Freeform: Shape 80"/>
              <p:cNvSpPr/>
              <p:nvPr/>
            </p:nvSpPr>
            <p:spPr>
              <a:xfrm>
                <a:off x="0" y="0"/>
                <a:ext cx="2723779" cy="31883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5" y="5175"/>
                    </a:lnTo>
                    <a:lnTo>
                      <a:pt x="0" y="14691"/>
                    </a:lnTo>
                    <a:lnTo>
                      <a:pt x="9570" y="21600"/>
                    </a:lnTo>
                    <a:lnTo>
                      <a:pt x="19526" y="16425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9" name="Freeform: Shape 81"/>
              <p:cNvSpPr/>
              <p:nvPr/>
            </p:nvSpPr>
            <p:spPr>
              <a:xfrm>
                <a:off x="0" y="4406"/>
                <a:ext cx="1516998" cy="21684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7" y="13991"/>
                    </a:lnTo>
                    <a:lnTo>
                      <a:pt x="0" y="21600"/>
                    </a:lnTo>
                    <a:lnTo>
                      <a:pt x="3725" y="7609"/>
                    </a:lnTo>
                    <a:cubicBezTo>
                      <a:pt x="3725" y="7609"/>
                      <a:pt x="21600" y="0"/>
                      <a:pt x="21600" y="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30" name="Freeform: Shape 82"/>
              <p:cNvSpPr/>
              <p:nvPr/>
            </p:nvSpPr>
            <p:spPr>
              <a:xfrm>
                <a:off x="0" y="1414478"/>
                <a:ext cx="2462214" cy="17837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6" y="21600"/>
                    </a:moveTo>
                    <a:lnTo>
                      <a:pt x="0" y="9250"/>
                    </a:lnTo>
                    <a:lnTo>
                      <a:pt x="11014" y="0"/>
                    </a:lnTo>
                    <a:lnTo>
                      <a:pt x="21600" y="12350"/>
                    </a:lnTo>
                    <a:cubicBezTo>
                      <a:pt x="21600" y="12350"/>
                      <a:pt x="10586" y="21600"/>
                      <a:pt x="10586" y="2160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</p:grpSp>
      </p:grpSp>
      <p:sp>
        <p:nvSpPr>
          <p:cNvPr id="88" name="文本框 87"/>
          <p:cNvSpPr txBox="1"/>
          <p:nvPr/>
        </p:nvSpPr>
        <p:spPr>
          <a:xfrm>
            <a:off x="5798888" y="2601264"/>
            <a:ext cx="57891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请在此处输入所需使用文本内容，感谢使用千库网</a:t>
            </a:r>
            <a:r>
              <a:rPr lang="en-US" altLang="zh-CN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模板。请在此处输入所需使用文本内容，感谢使用千库网</a:t>
            </a:r>
            <a:r>
              <a:rPr lang="en-US" altLang="zh-CN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模板。请在此处输入所需使用文本内容。请在此处输入所需使用文本内容，感谢使用千库网</a:t>
            </a:r>
            <a:r>
              <a:rPr lang="en-US" altLang="zh-CN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</a:t>
            </a:r>
            <a:endParaRPr lang="zh-CN" altLang="en-US" sz="12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Poppins Light" charset="0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5819222" y="2150953"/>
            <a:ext cx="37048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请在此处输入所需使用文本内容</a:t>
            </a:r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90" name="组合 89"/>
          <p:cNvGrpSpPr/>
          <p:nvPr/>
        </p:nvGrpSpPr>
        <p:grpSpPr>
          <a:xfrm>
            <a:off x="5819222" y="3638283"/>
            <a:ext cx="5565407" cy="1173750"/>
            <a:chOff x="877747" y="4994230"/>
            <a:chExt cx="6754411" cy="1173750"/>
          </a:xfrm>
        </p:grpSpPr>
        <p:sp>
          <p:nvSpPr>
            <p:cNvPr id="91" name="文本框 90"/>
            <p:cNvSpPr txBox="1"/>
            <p:nvPr/>
          </p:nvSpPr>
          <p:spPr>
            <a:xfrm>
              <a:off x="877747" y="4994230"/>
              <a:ext cx="2983977" cy="281984"/>
            </a:xfrm>
            <a:prstGeom prst="rect">
              <a:avLst/>
            </a:prstGeom>
            <a:solidFill>
              <a:srgbClr val="203864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200" b="1" i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Microsoft YaHei" panose="020B0503020204020204" pitchFamily="34" charset="-122"/>
                </a:rPr>
                <a:t>请在此处输入所需使用文本内容</a:t>
              </a:r>
              <a:endParaRPr lang="zh-CN" altLang="en-US" sz="1200" b="1" i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92" name="TextBox 38"/>
            <p:cNvSpPr txBox="1"/>
            <p:nvPr/>
          </p:nvSpPr>
          <p:spPr>
            <a:xfrm>
              <a:off x="877747" y="5365709"/>
              <a:ext cx="6754411" cy="80227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请在此处输入所需使用文本内容，感谢使用千库网</a:t>
              </a:r>
              <a:r>
                <a:rPr lang="en-US" altLang="zh-CN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PPT</a:t>
              </a:r>
              <a:r>
                <a:rPr lang="zh-CN" altLang="en-US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模板。请在此处输入所需使用文本内容，感谢使用千库网</a:t>
              </a:r>
              <a:r>
                <a:rPr lang="en-US" altLang="zh-CN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PPT</a:t>
              </a:r>
              <a:r>
                <a:rPr lang="zh-CN" altLang="en-US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模板。请在此处输入所需使用文本内容。请在此处输入所需使用文本内容，感谢使用千库网</a:t>
              </a:r>
              <a:r>
                <a:rPr lang="en-US" altLang="zh-CN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PPT</a:t>
              </a:r>
              <a:r>
                <a:rPr lang="zh-CN" altLang="en-US" sz="1200" dirty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Microsoft YaHei" panose="020B0503020204020204" pitchFamily="34" charset="-122"/>
                </a:rPr>
                <a:t>模板。</a:t>
              </a:r>
              <a:endParaRPr lang="zh-CN" altLang="en-US" sz="1200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  <a:sym typeface="Microsoft YaHei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/>
      <p:bldP spid="8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965320" y="1177344"/>
            <a:ext cx="8109079" cy="491283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>
              <a:schemeClr val="accent1"/>
            </a:glow>
            <a:outerShdw blurRad="228600" dist="38100" dir="2700000" sx="103000" sy="103000" algn="tl" rotWithShape="0">
              <a:schemeClr val="bg2">
                <a:lumMod val="75000"/>
                <a:alpha val="40000"/>
              </a:schemeClr>
            </a:outerShdw>
            <a:reflection stA="45000" endPos="5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769179" y="2851680"/>
            <a:ext cx="1357450" cy="1132626"/>
            <a:chOff x="5129984" y="2324079"/>
            <a:chExt cx="1883505" cy="1571555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5300623" y="2352343"/>
              <a:ext cx="167404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5300623" y="3895633"/>
              <a:ext cx="1674040" cy="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 flipH="1">
              <a:off x="5129984" y="2324079"/>
              <a:ext cx="1883505" cy="811394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zh-CN" altLang="en-US" sz="3200" dirty="0">
                  <a:solidFill>
                    <a:schemeClr val="accent5">
                      <a:lumMod val="50000"/>
                    </a:schemeClr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研究</a:t>
              </a:r>
              <a:endParaRPr lang="en-US" altLang="zh-CN" sz="3200" dirty="0">
                <a:solidFill>
                  <a:schemeClr val="accent5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 flipH="1">
              <a:off x="5129984" y="3002897"/>
              <a:ext cx="1883505" cy="811396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zh-CN" altLang="en-US" sz="3200" dirty="0">
                  <a:solidFill>
                    <a:schemeClr val="accent5">
                      <a:lumMod val="50000"/>
                    </a:schemeClr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方案</a:t>
              </a:r>
              <a:endParaRPr lang="zh-CN" altLang="en-US" sz="3200" dirty="0">
                <a:solidFill>
                  <a:schemeClr val="accent5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</p:grp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93" r="32002"/>
          <a:stretch>
            <a:fillRect/>
          </a:stretch>
        </p:blipFill>
        <p:spPr>
          <a:xfrm>
            <a:off x="3864212" y="2064407"/>
            <a:ext cx="2030136" cy="3366341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6760897" y="2872050"/>
            <a:ext cx="3593338" cy="2287217"/>
            <a:chOff x="6796755" y="2851680"/>
            <a:chExt cx="3593338" cy="2287217"/>
          </a:xfrm>
        </p:grpSpPr>
        <p:sp>
          <p:nvSpPr>
            <p:cNvPr id="14" name="TextBox 38"/>
            <p:cNvSpPr txBox="1"/>
            <p:nvPr/>
          </p:nvSpPr>
          <p:spPr>
            <a:xfrm>
              <a:off x="6796756" y="2851680"/>
              <a:ext cx="3593337" cy="175105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</a:t>
              </a:r>
              <a:endParaRPr lang="en-US" altLang="zh-CN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</a:t>
              </a:r>
              <a:endParaRPr lang="zh-CN" altLang="en-US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endParaRPr>
            </a:p>
            <a:p>
              <a:pPr>
                <a:lnSpc>
                  <a:spcPct val="150000"/>
                </a:lnSpc>
              </a:pPr>
              <a:endParaRPr lang="zh-CN" altLang="en-US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endParaRPr>
            </a:p>
          </p:txBody>
        </p:sp>
        <p:sp>
          <p:nvSpPr>
            <p:cNvPr id="15" name="TextBox 38"/>
            <p:cNvSpPr txBox="1"/>
            <p:nvPr/>
          </p:nvSpPr>
          <p:spPr>
            <a:xfrm>
              <a:off x="6796755" y="4403503"/>
              <a:ext cx="3593337" cy="73539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模板。请在此处输入所需使用文本内容，感谢使用千库网</a:t>
              </a:r>
              <a:r>
                <a:rPr lang="en-US" altLang="zh-CN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PPT</a:t>
              </a:r>
              <a:r>
                <a:rPr lang="zh-CN" altLang="en-US" sz="11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Poppins Light" charset="0"/>
                </a:rPr>
                <a:t>模板。</a:t>
              </a:r>
              <a:endParaRPr lang="zh-CN" altLang="en-US" sz="11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6671249" y="2313885"/>
            <a:ext cx="4277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5">
                    <a:lumMod val="50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Plan of the Project</a:t>
            </a:r>
            <a:endParaRPr lang="en-US" altLang="zh-CN" dirty="0">
              <a:solidFill>
                <a:schemeClr val="accent5">
                  <a:lumMod val="50000"/>
                </a:schemeClr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3998" y="168656"/>
            <a:ext cx="1665837" cy="408854"/>
            <a:chOff x="476728" y="849973"/>
            <a:chExt cx="5242754" cy="1015079"/>
          </a:xfrm>
        </p:grpSpPr>
        <p:sp>
          <p:nvSpPr>
            <p:cNvPr id="3" name="矩形 2"/>
            <p:cNvSpPr/>
            <p:nvPr/>
          </p:nvSpPr>
          <p:spPr>
            <a:xfrm>
              <a:off x="708212" y="849973"/>
              <a:ext cx="5011270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375388" y="948096"/>
              <a:ext cx="4344094" cy="9169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研究方案</a:t>
              </a:r>
              <a:endParaRPr lang="zh-CN" altLang="en-US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476728" y="849973"/>
              <a:ext cx="107576" cy="100572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099101" y="1944932"/>
            <a:ext cx="4327724" cy="2885149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713706" y="2307335"/>
            <a:ext cx="28192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203864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Click to add the title</a:t>
            </a:r>
            <a:endParaRPr lang="en-US" altLang="zh-CN" b="1" dirty="0">
              <a:solidFill>
                <a:srgbClr val="203864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820395" y="2307335"/>
            <a:ext cx="28192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203864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Click to add the title</a:t>
            </a:r>
            <a:endParaRPr lang="en-US" altLang="zh-CN" b="1" dirty="0">
              <a:solidFill>
                <a:srgbClr val="203864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2" name="TextBox 38"/>
          <p:cNvSpPr txBox="1"/>
          <p:nvPr/>
        </p:nvSpPr>
        <p:spPr>
          <a:xfrm>
            <a:off x="782289" y="2800333"/>
            <a:ext cx="2982888" cy="21872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请在此处输入所需使用文本内容，感谢使用千库网</a:t>
            </a:r>
            <a:r>
              <a:rPr lang="en-US" altLang="zh-CN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模板。请在此处输入所需使用文本内容，感谢使用千库网</a:t>
            </a:r>
            <a:r>
              <a:rPr lang="en-US" altLang="zh-CN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模板。请在此处输入所需使用文本内容，感谢使用千库网</a:t>
            </a:r>
            <a:r>
              <a:rPr lang="en-US" altLang="zh-CN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</a:t>
            </a:r>
            <a:endParaRPr lang="en-US" altLang="zh-CN" sz="12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Poppins Light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请在此处输入所需使用文本内容，感谢使用千库网</a:t>
            </a:r>
            <a:r>
              <a:rPr lang="en-US" altLang="zh-CN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</a:t>
            </a:r>
            <a:endParaRPr lang="zh-CN" altLang="en-US" sz="12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Poppins Light" charset="0"/>
            </a:endParaRPr>
          </a:p>
          <a:p>
            <a:pPr>
              <a:lnSpc>
                <a:spcPct val="150000"/>
              </a:lnSpc>
            </a:pPr>
            <a:endParaRPr lang="zh-CN" altLang="en-US" sz="12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Poppins Light" charset="0"/>
            </a:endParaRPr>
          </a:p>
        </p:txBody>
      </p:sp>
      <p:sp>
        <p:nvSpPr>
          <p:cNvPr id="13" name="TextBox 38"/>
          <p:cNvSpPr txBox="1"/>
          <p:nvPr/>
        </p:nvSpPr>
        <p:spPr>
          <a:xfrm>
            <a:off x="8820395" y="2800333"/>
            <a:ext cx="2982888" cy="21872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请在此处输入所需使用文本内容，感谢使用千库网</a:t>
            </a:r>
            <a:r>
              <a:rPr lang="en-US" altLang="zh-CN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模板。请在此处输入所需使用文本内容，感谢使用千库网</a:t>
            </a:r>
            <a:r>
              <a:rPr lang="en-US" altLang="zh-CN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模板。请在此处输入所需使用文本内容，感谢使用千库网</a:t>
            </a:r>
            <a:r>
              <a:rPr lang="en-US" altLang="zh-CN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</a:t>
            </a:r>
            <a:endParaRPr lang="en-US" altLang="zh-CN" sz="12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Poppins Light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请在此处输入所需使用文本内容，感谢使用千库网</a:t>
            </a:r>
            <a:r>
              <a:rPr lang="en-US" altLang="zh-CN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PPT</a:t>
            </a:r>
            <a:r>
              <a:rPr lang="zh-CN" altLang="en-US" sz="12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Poppins Light" charset="0"/>
              </a:rPr>
              <a:t>模板。</a:t>
            </a:r>
            <a:endParaRPr lang="zh-CN" altLang="en-US" sz="12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Poppins Light" charset="0"/>
            </a:endParaRPr>
          </a:p>
          <a:p>
            <a:pPr>
              <a:lnSpc>
                <a:spcPct val="150000"/>
              </a:lnSpc>
            </a:pPr>
            <a:endParaRPr lang="zh-CN" altLang="en-US" sz="12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Poppins Light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000">
        <p14:prism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0"/>
      <p:bldP spid="13" grpId="0"/>
    </p:bldLst>
  </p:timing>
</p:sld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4121</Words>
  <Application>WWO_openplatform_20200924161515-8e733aaadf</Application>
  <PresentationFormat>宽屏</PresentationFormat>
  <Paragraphs>278</Paragraphs>
  <Slides>21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21</vt:i4>
      </vt:variant>
    </vt:vector>
  </HeadingPairs>
  <TitlesOfParts>
    <vt:vector size="42" baseType="lpstr">
      <vt:lpstr>Arial</vt:lpstr>
      <vt:lpstr>宋体</vt:lpstr>
      <vt:lpstr>Wingdings</vt:lpstr>
      <vt:lpstr>思源宋体 Heavy</vt:lpstr>
      <vt:lpstr>汉仪书宋二KW</vt:lpstr>
      <vt:lpstr>思源黑体 CN Regular</vt:lpstr>
      <vt:lpstr>思源黑体 CN Heavy</vt:lpstr>
      <vt:lpstr>汉仪中黑KW</vt:lpstr>
      <vt:lpstr>Poppins Light</vt:lpstr>
      <vt:lpstr>思源黑体 CN Medium</vt:lpstr>
      <vt:lpstr>思源黑体 CN Normal</vt:lpstr>
      <vt:lpstr>Calibri</vt:lpstr>
      <vt:lpstr>思源黑体 CN Light</vt:lpstr>
      <vt:lpstr>Microsoft YaHei</vt:lpstr>
      <vt:lpstr>Calibri</vt:lpstr>
      <vt:lpstr>字魂36号-正文宋楷</vt:lpstr>
      <vt:lpstr>微软雅黑</vt:lpstr>
      <vt:lpstr>汉仪旗黑KW 55S</vt:lpstr>
      <vt:lpstr>webwppDefTheme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斑斓简约工作汇报PPT模板</dc:title>
  <dc:creator>唐 凯</dc:creator>
  <cp:lastModifiedBy>上海维湾8号机</cp:lastModifiedBy>
  <dcterms:created xsi:type="dcterms:W3CDTF">2021-12-08T10:43:41Z</dcterms:created>
  <dcterms:modified xsi:type="dcterms:W3CDTF">2021-12-08T10:43:41Z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